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58" r:id="rId4"/>
    <p:sldId id="334" r:id="rId5"/>
    <p:sldId id="335" r:id="rId6"/>
    <p:sldId id="336" r:id="rId7"/>
    <p:sldId id="341" r:id="rId8"/>
    <p:sldId id="337" r:id="rId9"/>
    <p:sldId id="338" r:id="rId10"/>
    <p:sldId id="339" r:id="rId11"/>
    <p:sldId id="340" r:id="rId12"/>
    <p:sldId id="342" r:id="rId13"/>
    <p:sldId id="343" r:id="rId14"/>
    <p:sldId id="344" r:id="rId15"/>
    <p:sldId id="345" r:id="rId16"/>
    <p:sldId id="346" r:id="rId17"/>
    <p:sldId id="347" r:id="rId18"/>
    <p:sldId id="348" r:id="rId19"/>
    <p:sldId id="349" r:id="rId20"/>
    <p:sldId id="350" r:id="rId21"/>
    <p:sldId id="351" r:id="rId22"/>
    <p:sldId id="352" r:id="rId23"/>
    <p:sldId id="353" r:id="rId24"/>
    <p:sldId id="33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5"/>
    <p:restoredTop sz="74836"/>
  </p:normalViewPr>
  <p:slideViewPr>
    <p:cSldViewPr snapToGrid="0">
      <p:cViewPr varScale="1">
        <p:scale>
          <a:sx n="119" d="100"/>
          <a:sy n="119" d="100"/>
        </p:scale>
        <p:origin x="232" y="184"/>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1.svg"/><Relationship Id="rId5" Type="http://schemas.openxmlformats.org/officeDocument/2006/relationships/image" Target="../media/image4.png"/><Relationship Id="rId4" Type="http://schemas.openxmlformats.org/officeDocument/2006/relationships/image" Target="../media/image20.sv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1.svg"/><Relationship Id="rId5" Type="http://schemas.openxmlformats.org/officeDocument/2006/relationships/image" Target="../media/image4.png"/><Relationship Id="rId4" Type="http://schemas.openxmlformats.org/officeDocument/2006/relationships/image" Target="../media/image2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495A9E-AC5C-42EA-BE60-5B7122B4F48C}"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14FA6320-9E05-4064-A187-C10CCC5AD59A}">
      <dgm:prSet/>
      <dgm:spPr/>
      <dgm:t>
        <a:bodyPr/>
        <a:lstStyle/>
        <a:p>
          <a:r>
            <a:rPr lang="en-US"/>
            <a:t>Instruction steers the model's task direction.</a:t>
          </a:r>
        </a:p>
      </dgm:t>
    </dgm:pt>
    <dgm:pt modelId="{020D464D-E964-4AB8-91C3-92F0BA83871C}" type="parTrans" cxnId="{08E7C291-5048-4339-BB4E-2D84C2BE30B2}">
      <dgm:prSet/>
      <dgm:spPr/>
      <dgm:t>
        <a:bodyPr/>
        <a:lstStyle/>
        <a:p>
          <a:endParaRPr lang="en-US"/>
        </a:p>
      </dgm:t>
    </dgm:pt>
    <dgm:pt modelId="{402EBF43-D38C-4DB7-A078-DC534B3E91F9}" type="sibTrans" cxnId="{08E7C291-5048-4339-BB4E-2D84C2BE30B2}">
      <dgm:prSet/>
      <dgm:spPr/>
      <dgm:t>
        <a:bodyPr/>
        <a:lstStyle/>
        <a:p>
          <a:endParaRPr lang="en-US"/>
        </a:p>
      </dgm:t>
    </dgm:pt>
    <dgm:pt modelId="{1E4CFF3F-880E-480D-9A57-297E26ADB057}">
      <dgm:prSet/>
      <dgm:spPr/>
      <dgm:t>
        <a:bodyPr/>
        <a:lstStyle/>
        <a:p>
          <a:r>
            <a:rPr lang="en-US"/>
            <a:t>Context provides refining background details.</a:t>
          </a:r>
        </a:p>
      </dgm:t>
    </dgm:pt>
    <dgm:pt modelId="{1FA99796-C1DF-4497-AA80-C1118DE1196E}" type="parTrans" cxnId="{40CF116C-93E4-4FDA-AA0B-C260EE935DE2}">
      <dgm:prSet/>
      <dgm:spPr/>
      <dgm:t>
        <a:bodyPr/>
        <a:lstStyle/>
        <a:p>
          <a:endParaRPr lang="en-US"/>
        </a:p>
      </dgm:t>
    </dgm:pt>
    <dgm:pt modelId="{EBE5F4C6-59F9-4768-AD7F-CABB7D5591F7}" type="sibTrans" cxnId="{40CF116C-93E4-4FDA-AA0B-C260EE935DE2}">
      <dgm:prSet/>
      <dgm:spPr/>
      <dgm:t>
        <a:bodyPr/>
        <a:lstStyle/>
        <a:p>
          <a:endParaRPr lang="en-US"/>
        </a:p>
      </dgm:t>
    </dgm:pt>
    <dgm:pt modelId="{15C1F13E-6EE7-4BBF-B998-F13A1E4F9142}">
      <dgm:prSet/>
      <dgm:spPr/>
      <dgm:t>
        <a:bodyPr/>
        <a:lstStyle/>
        <a:p>
          <a:r>
            <a:rPr lang="en-US"/>
            <a:t>Input Data is the primary question or topic.</a:t>
          </a:r>
        </a:p>
      </dgm:t>
    </dgm:pt>
    <dgm:pt modelId="{085BBEA6-5C49-43DC-94E8-CA4136301901}" type="parTrans" cxnId="{0598ED46-EA01-4825-956F-7456ADA0CB7E}">
      <dgm:prSet/>
      <dgm:spPr/>
      <dgm:t>
        <a:bodyPr/>
        <a:lstStyle/>
        <a:p>
          <a:endParaRPr lang="en-US"/>
        </a:p>
      </dgm:t>
    </dgm:pt>
    <dgm:pt modelId="{B3016AFC-C1B9-439B-B296-5E767D5B5D5A}" type="sibTrans" cxnId="{0598ED46-EA01-4825-956F-7456ADA0CB7E}">
      <dgm:prSet/>
      <dgm:spPr/>
      <dgm:t>
        <a:bodyPr/>
        <a:lstStyle/>
        <a:p>
          <a:endParaRPr lang="en-US"/>
        </a:p>
      </dgm:t>
    </dgm:pt>
    <dgm:pt modelId="{E2718333-AAF5-4195-B1D1-C0CF07559035}">
      <dgm:prSet/>
      <dgm:spPr/>
      <dgm:t>
        <a:bodyPr/>
        <a:lstStyle/>
        <a:p>
          <a:r>
            <a:rPr lang="en-US"/>
            <a:t>Output Indicator specifies the desired response format.</a:t>
          </a:r>
        </a:p>
      </dgm:t>
    </dgm:pt>
    <dgm:pt modelId="{624BE875-462D-4648-99F4-A23DA39C6870}" type="parTrans" cxnId="{DB1CE328-77E5-4A61-97E1-EDF3D5557E15}">
      <dgm:prSet/>
      <dgm:spPr/>
      <dgm:t>
        <a:bodyPr/>
        <a:lstStyle/>
        <a:p>
          <a:endParaRPr lang="en-US"/>
        </a:p>
      </dgm:t>
    </dgm:pt>
    <dgm:pt modelId="{80F446AF-CB8B-4D70-BF2A-7E025BC8AFCA}" type="sibTrans" cxnId="{DB1CE328-77E5-4A61-97E1-EDF3D5557E15}">
      <dgm:prSet/>
      <dgm:spPr/>
      <dgm:t>
        <a:bodyPr/>
        <a:lstStyle/>
        <a:p>
          <a:endParaRPr lang="en-US"/>
        </a:p>
      </dgm:t>
    </dgm:pt>
    <dgm:pt modelId="{F35755AC-C481-4C4B-A405-B1E639478AEE}" type="pres">
      <dgm:prSet presAssocID="{65495A9E-AC5C-42EA-BE60-5B7122B4F48C}" presName="hierChild1" presStyleCnt="0">
        <dgm:presLayoutVars>
          <dgm:chPref val="1"/>
          <dgm:dir/>
          <dgm:animOne val="branch"/>
          <dgm:animLvl val="lvl"/>
          <dgm:resizeHandles/>
        </dgm:presLayoutVars>
      </dgm:prSet>
      <dgm:spPr/>
    </dgm:pt>
    <dgm:pt modelId="{2FBEF8EA-3C89-4A42-B16E-97871F3DB46B}" type="pres">
      <dgm:prSet presAssocID="{14FA6320-9E05-4064-A187-C10CCC5AD59A}" presName="hierRoot1" presStyleCnt="0"/>
      <dgm:spPr/>
    </dgm:pt>
    <dgm:pt modelId="{267CFE12-E4D8-E44C-A296-AAD4D51F9AE3}" type="pres">
      <dgm:prSet presAssocID="{14FA6320-9E05-4064-A187-C10CCC5AD59A}" presName="composite" presStyleCnt="0"/>
      <dgm:spPr/>
    </dgm:pt>
    <dgm:pt modelId="{6D1F052E-DFA4-394F-9C51-5E475E3D400A}" type="pres">
      <dgm:prSet presAssocID="{14FA6320-9E05-4064-A187-C10CCC5AD59A}" presName="background" presStyleLbl="node0" presStyleIdx="0" presStyleCnt="4"/>
      <dgm:spPr/>
    </dgm:pt>
    <dgm:pt modelId="{30292AB0-7A30-1C4B-989A-510892BF6764}" type="pres">
      <dgm:prSet presAssocID="{14FA6320-9E05-4064-A187-C10CCC5AD59A}" presName="text" presStyleLbl="fgAcc0" presStyleIdx="0" presStyleCnt="4">
        <dgm:presLayoutVars>
          <dgm:chPref val="3"/>
        </dgm:presLayoutVars>
      </dgm:prSet>
      <dgm:spPr/>
    </dgm:pt>
    <dgm:pt modelId="{A870F791-FEBD-134E-9543-F292E2C570E5}" type="pres">
      <dgm:prSet presAssocID="{14FA6320-9E05-4064-A187-C10CCC5AD59A}" presName="hierChild2" presStyleCnt="0"/>
      <dgm:spPr/>
    </dgm:pt>
    <dgm:pt modelId="{3F3452DA-291A-E44A-BFB4-48BBDF2CD83D}" type="pres">
      <dgm:prSet presAssocID="{1E4CFF3F-880E-480D-9A57-297E26ADB057}" presName="hierRoot1" presStyleCnt="0"/>
      <dgm:spPr/>
    </dgm:pt>
    <dgm:pt modelId="{510DB018-CE8A-A54E-8464-0BD8D062F271}" type="pres">
      <dgm:prSet presAssocID="{1E4CFF3F-880E-480D-9A57-297E26ADB057}" presName="composite" presStyleCnt="0"/>
      <dgm:spPr/>
    </dgm:pt>
    <dgm:pt modelId="{23ABDB0F-6389-4A49-B7D8-0E09DEDD3B83}" type="pres">
      <dgm:prSet presAssocID="{1E4CFF3F-880E-480D-9A57-297E26ADB057}" presName="background" presStyleLbl="node0" presStyleIdx="1" presStyleCnt="4"/>
      <dgm:spPr/>
    </dgm:pt>
    <dgm:pt modelId="{F7F7BBBB-90C1-2F40-81AF-1CBA1BE49C57}" type="pres">
      <dgm:prSet presAssocID="{1E4CFF3F-880E-480D-9A57-297E26ADB057}" presName="text" presStyleLbl="fgAcc0" presStyleIdx="1" presStyleCnt="4">
        <dgm:presLayoutVars>
          <dgm:chPref val="3"/>
        </dgm:presLayoutVars>
      </dgm:prSet>
      <dgm:spPr/>
    </dgm:pt>
    <dgm:pt modelId="{0D4182B8-A080-EC41-923A-9583C23EB7C6}" type="pres">
      <dgm:prSet presAssocID="{1E4CFF3F-880E-480D-9A57-297E26ADB057}" presName="hierChild2" presStyleCnt="0"/>
      <dgm:spPr/>
    </dgm:pt>
    <dgm:pt modelId="{3555C551-2AB5-D34A-B04C-86C36A88F680}" type="pres">
      <dgm:prSet presAssocID="{15C1F13E-6EE7-4BBF-B998-F13A1E4F9142}" presName="hierRoot1" presStyleCnt="0"/>
      <dgm:spPr/>
    </dgm:pt>
    <dgm:pt modelId="{54AABC4E-6EA6-6246-8843-0322EEFB0EE0}" type="pres">
      <dgm:prSet presAssocID="{15C1F13E-6EE7-4BBF-B998-F13A1E4F9142}" presName="composite" presStyleCnt="0"/>
      <dgm:spPr/>
    </dgm:pt>
    <dgm:pt modelId="{B29D726D-C616-C141-9804-E2A56F847990}" type="pres">
      <dgm:prSet presAssocID="{15C1F13E-6EE7-4BBF-B998-F13A1E4F9142}" presName="background" presStyleLbl="node0" presStyleIdx="2" presStyleCnt="4"/>
      <dgm:spPr/>
    </dgm:pt>
    <dgm:pt modelId="{B1E6F456-CA92-D942-B860-A24EF78E70BE}" type="pres">
      <dgm:prSet presAssocID="{15C1F13E-6EE7-4BBF-B998-F13A1E4F9142}" presName="text" presStyleLbl="fgAcc0" presStyleIdx="2" presStyleCnt="4">
        <dgm:presLayoutVars>
          <dgm:chPref val="3"/>
        </dgm:presLayoutVars>
      </dgm:prSet>
      <dgm:spPr/>
    </dgm:pt>
    <dgm:pt modelId="{2130B86D-19CF-5D4A-AA7F-6D6FC06C6568}" type="pres">
      <dgm:prSet presAssocID="{15C1F13E-6EE7-4BBF-B998-F13A1E4F9142}" presName="hierChild2" presStyleCnt="0"/>
      <dgm:spPr/>
    </dgm:pt>
    <dgm:pt modelId="{6A8CBB38-37B1-C74F-A4DB-437054C54E51}" type="pres">
      <dgm:prSet presAssocID="{E2718333-AAF5-4195-B1D1-C0CF07559035}" presName="hierRoot1" presStyleCnt="0"/>
      <dgm:spPr/>
    </dgm:pt>
    <dgm:pt modelId="{CEE62492-636D-4B4A-B4DF-66D41086CEFC}" type="pres">
      <dgm:prSet presAssocID="{E2718333-AAF5-4195-B1D1-C0CF07559035}" presName="composite" presStyleCnt="0"/>
      <dgm:spPr/>
    </dgm:pt>
    <dgm:pt modelId="{F7B15564-0156-9D44-BDA6-659FD178B5AD}" type="pres">
      <dgm:prSet presAssocID="{E2718333-AAF5-4195-B1D1-C0CF07559035}" presName="background" presStyleLbl="node0" presStyleIdx="3" presStyleCnt="4"/>
      <dgm:spPr/>
    </dgm:pt>
    <dgm:pt modelId="{79B228BF-9CD9-8C4B-A395-D04DA462EA6D}" type="pres">
      <dgm:prSet presAssocID="{E2718333-AAF5-4195-B1D1-C0CF07559035}" presName="text" presStyleLbl="fgAcc0" presStyleIdx="3" presStyleCnt="4">
        <dgm:presLayoutVars>
          <dgm:chPref val="3"/>
        </dgm:presLayoutVars>
      </dgm:prSet>
      <dgm:spPr/>
    </dgm:pt>
    <dgm:pt modelId="{406AD8D7-9217-6D4B-83F5-FA7895619436}" type="pres">
      <dgm:prSet presAssocID="{E2718333-AAF5-4195-B1D1-C0CF07559035}" presName="hierChild2" presStyleCnt="0"/>
      <dgm:spPr/>
    </dgm:pt>
  </dgm:ptLst>
  <dgm:cxnLst>
    <dgm:cxn modelId="{31758E1D-2791-BC48-965D-2C1B7DCD4F32}" type="presOf" srcId="{65495A9E-AC5C-42EA-BE60-5B7122B4F48C}" destId="{F35755AC-C481-4C4B-A405-B1E639478AEE}" srcOrd="0" destOrd="0" presId="urn:microsoft.com/office/officeart/2005/8/layout/hierarchy1"/>
    <dgm:cxn modelId="{C6F83A22-36AB-C54F-BE34-B501CE256C1E}" type="presOf" srcId="{E2718333-AAF5-4195-B1D1-C0CF07559035}" destId="{79B228BF-9CD9-8C4B-A395-D04DA462EA6D}" srcOrd="0" destOrd="0" presId="urn:microsoft.com/office/officeart/2005/8/layout/hierarchy1"/>
    <dgm:cxn modelId="{DB1CE328-77E5-4A61-97E1-EDF3D5557E15}" srcId="{65495A9E-AC5C-42EA-BE60-5B7122B4F48C}" destId="{E2718333-AAF5-4195-B1D1-C0CF07559035}" srcOrd="3" destOrd="0" parTransId="{624BE875-462D-4648-99F4-A23DA39C6870}" sibTransId="{80F446AF-CB8B-4D70-BF2A-7E025BC8AFCA}"/>
    <dgm:cxn modelId="{0598ED46-EA01-4825-956F-7456ADA0CB7E}" srcId="{65495A9E-AC5C-42EA-BE60-5B7122B4F48C}" destId="{15C1F13E-6EE7-4BBF-B998-F13A1E4F9142}" srcOrd="2" destOrd="0" parTransId="{085BBEA6-5C49-43DC-94E8-CA4136301901}" sibTransId="{B3016AFC-C1B9-439B-B296-5E767D5B5D5A}"/>
    <dgm:cxn modelId="{402C655A-86B4-974F-B45C-D18920C79A36}" type="presOf" srcId="{15C1F13E-6EE7-4BBF-B998-F13A1E4F9142}" destId="{B1E6F456-CA92-D942-B860-A24EF78E70BE}" srcOrd="0" destOrd="0" presId="urn:microsoft.com/office/officeart/2005/8/layout/hierarchy1"/>
    <dgm:cxn modelId="{40CF116C-93E4-4FDA-AA0B-C260EE935DE2}" srcId="{65495A9E-AC5C-42EA-BE60-5B7122B4F48C}" destId="{1E4CFF3F-880E-480D-9A57-297E26ADB057}" srcOrd="1" destOrd="0" parTransId="{1FA99796-C1DF-4497-AA80-C1118DE1196E}" sibTransId="{EBE5F4C6-59F9-4768-AD7F-CABB7D5591F7}"/>
    <dgm:cxn modelId="{08E7C291-5048-4339-BB4E-2D84C2BE30B2}" srcId="{65495A9E-AC5C-42EA-BE60-5B7122B4F48C}" destId="{14FA6320-9E05-4064-A187-C10CCC5AD59A}" srcOrd="0" destOrd="0" parTransId="{020D464D-E964-4AB8-91C3-92F0BA83871C}" sibTransId="{402EBF43-D38C-4DB7-A078-DC534B3E91F9}"/>
    <dgm:cxn modelId="{5CED539A-0C8B-C446-B849-9574769BF157}" type="presOf" srcId="{1E4CFF3F-880E-480D-9A57-297E26ADB057}" destId="{F7F7BBBB-90C1-2F40-81AF-1CBA1BE49C57}" srcOrd="0" destOrd="0" presId="urn:microsoft.com/office/officeart/2005/8/layout/hierarchy1"/>
    <dgm:cxn modelId="{DECC28CC-7562-C048-B734-94935428017E}" type="presOf" srcId="{14FA6320-9E05-4064-A187-C10CCC5AD59A}" destId="{30292AB0-7A30-1C4B-989A-510892BF6764}" srcOrd="0" destOrd="0" presId="urn:microsoft.com/office/officeart/2005/8/layout/hierarchy1"/>
    <dgm:cxn modelId="{C532D00C-BDB7-4649-92C9-BF619F6AE642}" type="presParOf" srcId="{F35755AC-C481-4C4B-A405-B1E639478AEE}" destId="{2FBEF8EA-3C89-4A42-B16E-97871F3DB46B}" srcOrd="0" destOrd="0" presId="urn:microsoft.com/office/officeart/2005/8/layout/hierarchy1"/>
    <dgm:cxn modelId="{CFB8DDDC-EAAC-3049-8C25-EEB5A032DAFF}" type="presParOf" srcId="{2FBEF8EA-3C89-4A42-B16E-97871F3DB46B}" destId="{267CFE12-E4D8-E44C-A296-AAD4D51F9AE3}" srcOrd="0" destOrd="0" presId="urn:microsoft.com/office/officeart/2005/8/layout/hierarchy1"/>
    <dgm:cxn modelId="{4A07C6D5-6C01-BF41-A641-7A8FBC969D1D}" type="presParOf" srcId="{267CFE12-E4D8-E44C-A296-AAD4D51F9AE3}" destId="{6D1F052E-DFA4-394F-9C51-5E475E3D400A}" srcOrd="0" destOrd="0" presId="urn:microsoft.com/office/officeart/2005/8/layout/hierarchy1"/>
    <dgm:cxn modelId="{BC7DD21F-02ED-7D47-AF38-54B09A2B236B}" type="presParOf" srcId="{267CFE12-E4D8-E44C-A296-AAD4D51F9AE3}" destId="{30292AB0-7A30-1C4B-989A-510892BF6764}" srcOrd="1" destOrd="0" presId="urn:microsoft.com/office/officeart/2005/8/layout/hierarchy1"/>
    <dgm:cxn modelId="{24414885-6C7E-6846-B27D-5804E2122826}" type="presParOf" srcId="{2FBEF8EA-3C89-4A42-B16E-97871F3DB46B}" destId="{A870F791-FEBD-134E-9543-F292E2C570E5}" srcOrd="1" destOrd="0" presId="urn:microsoft.com/office/officeart/2005/8/layout/hierarchy1"/>
    <dgm:cxn modelId="{281F3AC2-F6F3-8842-8013-6DD1A7F0EC4C}" type="presParOf" srcId="{F35755AC-C481-4C4B-A405-B1E639478AEE}" destId="{3F3452DA-291A-E44A-BFB4-48BBDF2CD83D}" srcOrd="1" destOrd="0" presId="urn:microsoft.com/office/officeart/2005/8/layout/hierarchy1"/>
    <dgm:cxn modelId="{B7954F45-2CE8-2545-9AE5-A46BB0EA2948}" type="presParOf" srcId="{3F3452DA-291A-E44A-BFB4-48BBDF2CD83D}" destId="{510DB018-CE8A-A54E-8464-0BD8D062F271}" srcOrd="0" destOrd="0" presId="urn:microsoft.com/office/officeart/2005/8/layout/hierarchy1"/>
    <dgm:cxn modelId="{2F5C2751-B2C7-0745-8416-F5AB192ABFC0}" type="presParOf" srcId="{510DB018-CE8A-A54E-8464-0BD8D062F271}" destId="{23ABDB0F-6389-4A49-B7D8-0E09DEDD3B83}" srcOrd="0" destOrd="0" presId="urn:microsoft.com/office/officeart/2005/8/layout/hierarchy1"/>
    <dgm:cxn modelId="{87066823-6C6F-DE48-BF56-66A62E44834D}" type="presParOf" srcId="{510DB018-CE8A-A54E-8464-0BD8D062F271}" destId="{F7F7BBBB-90C1-2F40-81AF-1CBA1BE49C57}" srcOrd="1" destOrd="0" presId="urn:microsoft.com/office/officeart/2005/8/layout/hierarchy1"/>
    <dgm:cxn modelId="{240B8188-DAB3-664B-B38F-55007C18C0E0}" type="presParOf" srcId="{3F3452DA-291A-E44A-BFB4-48BBDF2CD83D}" destId="{0D4182B8-A080-EC41-923A-9583C23EB7C6}" srcOrd="1" destOrd="0" presId="urn:microsoft.com/office/officeart/2005/8/layout/hierarchy1"/>
    <dgm:cxn modelId="{88F0693A-3313-5948-8DDA-C7BB440B31BF}" type="presParOf" srcId="{F35755AC-C481-4C4B-A405-B1E639478AEE}" destId="{3555C551-2AB5-D34A-B04C-86C36A88F680}" srcOrd="2" destOrd="0" presId="urn:microsoft.com/office/officeart/2005/8/layout/hierarchy1"/>
    <dgm:cxn modelId="{FE88D919-9C99-1B4F-A4F9-7984F1E991E9}" type="presParOf" srcId="{3555C551-2AB5-D34A-B04C-86C36A88F680}" destId="{54AABC4E-6EA6-6246-8843-0322EEFB0EE0}" srcOrd="0" destOrd="0" presId="urn:microsoft.com/office/officeart/2005/8/layout/hierarchy1"/>
    <dgm:cxn modelId="{B6F0CC58-496C-1A46-A893-2972C11F4922}" type="presParOf" srcId="{54AABC4E-6EA6-6246-8843-0322EEFB0EE0}" destId="{B29D726D-C616-C141-9804-E2A56F847990}" srcOrd="0" destOrd="0" presId="urn:microsoft.com/office/officeart/2005/8/layout/hierarchy1"/>
    <dgm:cxn modelId="{32E7D361-9D8A-5D46-93CA-667E53D55548}" type="presParOf" srcId="{54AABC4E-6EA6-6246-8843-0322EEFB0EE0}" destId="{B1E6F456-CA92-D942-B860-A24EF78E70BE}" srcOrd="1" destOrd="0" presId="urn:microsoft.com/office/officeart/2005/8/layout/hierarchy1"/>
    <dgm:cxn modelId="{B78019F5-CEBE-FC42-8DF1-57423D3ED454}" type="presParOf" srcId="{3555C551-2AB5-D34A-B04C-86C36A88F680}" destId="{2130B86D-19CF-5D4A-AA7F-6D6FC06C6568}" srcOrd="1" destOrd="0" presId="urn:microsoft.com/office/officeart/2005/8/layout/hierarchy1"/>
    <dgm:cxn modelId="{4930A399-2C93-8046-B70E-099FC07E7E96}" type="presParOf" srcId="{F35755AC-C481-4C4B-A405-B1E639478AEE}" destId="{6A8CBB38-37B1-C74F-A4DB-437054C54E51}" srcOrd="3" destOrd="0" presId="urn:microsoft.com/office/officeart/2005/8/layout/hierarchy1"/>
    <dgm:cxn modelId="{60970FB1-C60D-B443-AB26-FABAEB441F69}" type="presParOf" srcId="{6A8CBB38-37B1-C74F-A4DB-437054C54E51}" destId="{CEE62492-636D-4B4A-B4DF-66D41086CEFC}" srcOrd="0" destOrd="0" presId="urn:microsoft.com/office/officeart/2005/8/layout/hierarchy1"/>
    <dgm:cxn modelId="{97D3BADB-2CE3-5E48-BF9C-BEB25C5294E9}" type="presParOf" srcId="{CEE62492-636D-4B4A-B4DF-66D41086CEFC}" destId="{F7B15564-0156-9D44-BDA6-659FD178B5AD}" srcOrd="0" destOrd="0" presId="urn:microsoft.com/office/officeart/2005/8/layout/hierarchy1"/>
    <dgm:cxn modelId="{B0231C9F-950B-F346-9A4A-6A33FA4A3EE0}" type="presParOf" srcId="{CEE62492-636D-4B4A-B4DF-66D41086CEFC}" destId="{79B228BF-9CD9-8C4B-A395-D04DA462EA6D}" srcOrd="1" destOrd="0" presId="urn:microsoft.com/office/officeart/2005/8/layout/hierarchy1"/>
    <dgm:cxn modelId="{F8C1B93D-54AE-FC4F-B402-4697BD08FD57}" type="presParOf" srcId="{6A8CBB38-37B1-C74F-A4DB-437054C54E51}" destId="{406AD8D7-9217-6D4B-83F5-FA789561943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8EB971-25D7-4552-BFE1-771FDEB0FDE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EBCE481-07B1-4BE7-B933-2461F6B8AB78}">
      <dgm:prSet/>
      <dgm:spPr/>
      <dgm:t>
        <a:bodyPr/>
        <a:lstStyle/>
        <a:p>
          <a:pPr>
            <a:defRPr cap="all"/>
          </a:pPr>
          <a:r>
            <a:rPr lang="en-US"/>
            <a:t>Understand prompt elements for efficient language model use.</a:t>
          </a:r>
        </a:p>
      </dgm:t>
    </dgm:pt>
    <dgm:pt modelId="{B1965976-F814-493F-980D-BF7EDB85D198}" type="parTrans" cxnId="{FC289D70-8129-4F63-B818-006B3B63D9C7}">
      <dgm:prSet/>
      <dgm:spPr/>
      <dgm:t>
        <a:bodyPr/>
        <a:lstStyle/>
        <a:p>
          <a:endParaRPr lang="en-US"/>
        </a:p>
      </dgm:t>
    </dgm:pt>
    <dgm:pt modelId="{634C93FC-35DB-4E45-837E-D8EAFF927FDF}" type="sibTrans" cxnId="{FC289D70-8129-4F63-B818-006B3B63D9C7}">
      <dgm:prSet/>
      <dgm:spPr/>
      <dgm:t>
        <a:bodyPr/>
        <a:lstStyle/>
        <a:p>
          <a:endParaRPr lang="en-US"/>
        </a:p>
      </dgm:t>
    </dgm:pt>
    <dgm:pt modelId="{862AA9FC-79FE-4F31-8AA1-90E0663C6AD0}">
      <dgm:prSet/>
      <dgm:spPr/>
      <dgm:t>
        <a:bodyPr/>
        <a:lstStyle/>
        <a:p>
          <a:pPr>
            <a:defRPr cap="all"/>
          </a:pPr>
          <a:r>
            <a:rPr lang="en-US"/>
            <a:t>Element necessity varies by task.</a:t>
          </a:r>
        </a:p>
      </dgm:t>
    </dgm:pt>
    <dgm:pt modelId="{C1AD9C36-9630-4781-9D78-DAEB2E83AD73}" type="parTrans" cxnId="{0A2DC175-E220-4329-A33F-1FE6857CD0C0}">
      <dgm:prSet/>
      <dgm:spPr/>
      <dgm:t>
        <a:bodyPr/>
        <a:lstStyle/>
        <a:p>
          <a:endParaRPr lang="en-US"/>
        </a:p>
      </dgm:t>
    </dgm:pt>
    <dgm:pt modelId="{C5F74A5C-BC34-4323-8B19-410A0736DCF7}" type="sibTrans" cxnId="{0A2DC175-E220-4329-A33F-1FE6857CD0C0}">
      <dgm:prSet/>
      <dgm:spPr/>
      <dgm:t>
        <a:bodyPr/>
        <a:lstStyle/>
        <a:p>
          <a:endParaRPr lang="en-US"/>
        </a:p>
      </dgm:t>
    </dgm:pt>
    <dgm:pt modelId="{BAB0322F-BA35-491C-8F34-53CE6D74572F}">
      <dgm:prSet/>
      <dgm:spPr/>
      <dgm:t>
        <a:bodyPr/>
        <a:lstStyle/>
        <a:p>
          <a:pPr>
            <a:defRPr cap="all"/>
          </a:pPr>
          <a:r>
            <a:rPr lang="en-US"/>
            <a:t>Placing instructions at the end sharpens the model's focus.</a:t>
          </a:r>
        </a:p>
      </dgm:t>
    </dgm:pt>
    <dgm:pt modelId="{F73D92FC-B2F8-4254-AD21-9C0C87890589}" type="parTrans" cxnId="{55252288-4B08-4462-B3B0-15E0253FC4E9}">
      <dgm:prSet/>
      <dgm:spPr/>
      <dgm:t>
        <a:bodyPr/>
        <a:lstStyle/>
        <a:p>
          <a:endParaRPr lang="en-US"/>
        </a:p>
      </dgm:t>
    </dgm:pt>
    <dgm:pt modelId="{D57CF57D-577F-46E7-ADDF-83BB4E012E85}" type="sibTrans" cxnId="{55252288-4B08-4462-B3B0-15E0253FC4E9}">
      <dgm:prSet/>
      <dgm:spPr/>
      <dgm:t>
        <a:bodyPr/>
        <a:lstStyle/>
        <a:p>
          <a:endParaRPr lang="en-US"/>
        </a:p>
      </dgm:t>
    </dgm:pt>
    <dgm:pt modelId="{C7CE4AE6-B6BC-4D39-B5A1-3CE9FE8B02A0}">
      <dgm:prSet/>
      <dgm:spPr/>
      <dgm:t>
        <a:bodyPr/>
        <a:lstStyle/>
        <a:p>
          <a:pPr>
            <a:defRPr cap="all"/>
          </a:pPr>
          <a:r>
            <a:rPr lang="en-US"/>
            <a:t>Prompt engineering is an evolving art.</a:t>
          </a:r>
        </a:p>
      </dgm:t>
    </dgm:pt>
    <dgm:pt modelId="{4D198041-075B-4CDC-87B8-F4AB60AD1842}" type="parTrans" cxnId="{551898AB-DF96-46D3-98A3-3EEA9E850A5C}">
      <dgm:prSet/>
      <dgm:spPr/>
      <dgm:t>
        <a:bodyPr/>
        <a:lstStyle/>
        <a:p>
          <a:endParaRPr lang="en-US"/>
        </a:p>
      </dgm:t>
    </dgm:pt>
    <dgm:pt modelId="{56B94E0F-6DDC-4E63-8545-FF32703EEDC9}" type="sibTrans" cxnId="{551898AB-DF96-46D3-98A3-3EEA9E850A5C}">
      <dgm:prSet/>
      <dgm:spPr/>
      <dgm:t>
        <a:bodyPr/>
        <a:lstStyle/>
        <a:p>
          <a:endParaRPr lang="en-US"/>
        </a:p>
      </dgm:t>
    </dgm:pt>
    <dgm:pt modelId="{ABEA6E26-B507-493F-85BD-3BA9CBE93D4B}">
      <dgm:prSet/>
      <dgm:spPr/>
      <dgm:t>
        <a:bodyPr/>
        <a:lstStyle/>
        <a:p>
          <a:pPr>
            <a:defRPr cap="all"/>
          </a:pPr>
          <a:r>
            <a:rPr lang="en-US"/>
            <a:t>Guidelines offer a foundation for successful prompt creation.</a:t>
          </a:r>
        </a:p>
      </dgm:t>
    </dgm:pt>
    <dgm:pt modelId="{E91C4E52-4015-48E4-A064-D5240EA8A941}" type="parTrans" cxnId="{337C52C0-C93D-4A48-9A1B-0EC20F13F04D}">
      <dgm:prSet/>
      <dgm:spPr/>
      <dgm:t>
        <a:bodyPr/>
        <a:lstStyle/>
        <a:p>
          <a:endParaRPr lang="en-US"/>
        </a:p>
      </dgm:t>
    </dgm:pt>
    <dgm:pt modelId="{EB28E19A-DED9-46CB-812F-2EA259FFD510}" type="sibTrans" cxnId="{337C52C0-C93D-4A48-9A1B-0EC20F13F04D}">
      <dgm:prSet/>
      <dgm:spPr/>
      <dgm:t>
        <a:bodyPr/>
        <a:lstStyle/>
        <a:p>
          <a:endParaRPr lang="en-US"/>
        </a:p>
      </dgm:t>
    </dgm:pt>
    <dgm:pt modelId="{FFF03F9D-6A83-418A-B527-92D14A0B28C8}" type="pres">
      <dgm:prSet presAssocID="{3C8EB971-25D7-4552-BFE1-771FDEB0FDEA}" presName="root" presStyleCnt="0">
        <dgm:presLayoutVars>
          <dgm:dir/>
          <dgm:resizeHandles val="exact"/>
        </dgm:presLayoutVars>
      </dgm:prSet>
      <dgm:spPr/>
    </dgm:pt>
    <dgm:pt modelId="{3AF7EEAA-D859-468A-A514-A836D61A9B11}" type="pres">
      <dgm:prSet presAssocID="{9EBCE481-07B1-4BE7-B933-2461F6B8AB78}" presName="compNode" presStyleCnt="0"/>
      <dgm:spPr/>
    </dgm:pt>
    <dgm:pt modelId="{A8FEF649-50A9-4235-9D48-2566602FC284}" type="pres">
      <dgm:prSet presAssocID="{9EBCE481-07B1-4BE7-B933-2461F6B8AB78}" presName="iconBgRect" presStyleLbl="bgShp" presStyleIdx="0" presStyleCnt="5"/>
      <dgm:spPr/>
    </dgm:pt>
    <dgm:pt modelId="{363F0AE6-5012-4B37-B4C6-621FDFE2A497}" type="pres">
      <dgm:prSet presAssocID="{9EBCE481-07B1-4BE7-B933-2461F6B8AB7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75B52A87-C59D-4771-8F09-F7158AAE01B7}" type="pres">
      <dgm:prSet presAssocID="{9EBCE481-07B1-4BE7-B933-2461F6B8AB78}" presName="spaceRect" presStyleCnt="0"/>
      <dgm:spPr/>
    </dgm:pt>
    <dgm:pt modelId="{6D6BD75F-D993-4625-8BFB-7697ABD77D31}" type="pres">
      <dgm:prSet presAssocID="{9EBCE481-07B1-4BE7-B933-2461F6B8AB78}" presName="textRect" presStyleLbl="revTx" presStyleIdx="0" presStyleCnt="5">
        <dgm:presLayoutVars>
          <dgm:chMax val="1"/>
          <dgm:chPref val="1"/>
        </dgm:presLayoutVars>
      </dgm:prSet>
      <dgm:spPr/>
    </dgm:pt>
    <dgm:pt modelId="{E62798BA-546C-451B-9220-1441D2568763}" type="pres">
      <dgm:prSet presAssocID="{634C93FC-35DB-4E45-837E-D8EAFF927FDF}" presName="sibTrans" presStyleCnt="0"/>
      <dgm:spPr/>
    </dgm:pt>
    <dgm:pt modelId="{E92A7D5D-FB6C-4317-A4F1-94F8DE1021C2}" type="pres">
      <dgm:prSet presAssocID="{862AA9FC-79FE-4F31-8AA1-90E0663C6AD0}" presName="compNode" presStyleCnt="0"/>
      <dgm:spPr/>
    </dgm:pt>
    <dgm:pt modelId="{BC90189A-57BD-4616-94EC-894BD4473DCA}" type="pres">
      <dgm:prSet presAssocID="{862AA9FC-79FE-4F31-8AA1-90E0663C6AD0}" presName="iconBgRect" presStyleLbl="bgShp" presStyleIdx="1" presStyleCnt="5"/>
      <dgm:spPr/>
    </dgm:pt>
    <dgm:pt modelId="{4482AC90-A38A-45A9-AF7D-F6AD87FC0C4C}" type="pres">
      <dgm:prSet presAssocID="{862AA9FC-79FE-4F31-8AA1-90E0663C6AD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8B80B48-39B6-4CD0-A7A7-5B8B37DC1F75}" type="pres">
      <dgm:prSet presAssocID="{862AA9FC-79FE-4F31-8AA1-90E0663C6AD0}" presName="spaceRect" presStyleCnt="0"/>
      <dgm:spPr/>
    </dgm:pt>
    <dgm:pt modelId="{DADA50F2-1164-4936-8E03-D8A71D0BB3A0}" type="pres">
      <dgm:prSet presAssocID="{862AA9FC-79FE-4F31-8AA1-90E0663C6AD0}" presName="textRect" presStyleLbl="revTx" presStyleIdx="1" presStyleCnt="5">
        <dgm:presLayoutVars>
          <dgm:chMax val="1"/>
          <dgm:chPref val="1"/>
        </dgm:presLayoutVars>
      </dgm:prSet>
      <dgm:spPr/>
    </dgm:pt>
    <dgm:pt modelId="{0F131268-6C7F-49A4-B918-14E33B59FC39}" type="pres">
      <dgm:prSet presAssocID="{C5F74A5C-BC34-4323-8B19-410A0736DCF7}" presName="sibTrans" presStyleCnt="0"/>
      <dgm:spPr/>
    </dgm:pt>
    <dgm:pt modelId="{1DDEAF14-5088-412A-A8D7-10A21B0A0488}" type="pres">
      <dgm:prSet presAssocID="{BAB0322F-BA35-491C-8F34-53CE6D74572F}" presName="compNode" presStyleCnt="0"/>
      <dgm:spPr/>
    </dgm:pt>
    <dgm:pt modelId="{AE813E2C-9FB0-42C1-BAF6-F379CA356527}" type="pres">
      <dgm:prSet presAssocID="{BAB0322F-BA35-491C-8F34-53CE6D74572F}" presName="iconBgRect" presStyleLbl="bgShp" presStyleIdx="2" presStyleCnt="5"/>
      <dgm:spPr/>
    </dgm:pt>
    <dgm:pt modelId="{25829BB3-0406-4FB9-A1E0-CBA380261D61}" type="pres">
      <dgm:prSet presAssocID="{BAB0322F-BA35-491C-8F34-53CE6D74572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E14440DC-4430-476E-B22A-6B47F99E1BF5}" type="pres">
      <dgm:prSet presAssocID="{BAB0322F-BA35-491C-8F34-53CE6D74572F}" presName="spaceRect" presStyleCnt="0"/>
      <dgm:spPr/>
    </dgm:pt>
    <dgm:pt modelId="{49207D84-4233-401A-93EE-ABFB9F85E415}" type="pres">
      <dgm:prSet presAssocID="{BAB0322F-BA35-491C-8F34-53CE6D74572F}" presName="textRect" presStyleLbl="revTx" presStyleIdx="2" presStyleCnt="5">
        <dgm:presLayoutVars>
          <dgm:chMax val="1"/>
          <dgm:chPref val="1"/>
        </dgm:presLayoutVars>
      </dgm:prSet>
      <dgm:spPr/>
    </dgm:pt>
    <dgm:pt modelId="{D2ADB376-4871-4D6C-B139-0806D493EB45}" type="pres">
      <dgm:prSet presAssocID="{D57CF57D-577F-46E7-ADDF-83BB4E012E85}" presName="sibTrans" presStyleCnt="0"/>
      <dgm:spPr/>
    </dgm:pt>
    <dgm:pt modelId="{036B3CA6-4B87-45A9-B806-299201AFF27E}" type="pres">
      <dgm:prSet presAssocID="{C7CE4AE6-B6BC-4D39-B5A1-3CE9FE8B02A0}" presName="compNode" presStyleCnt="0"/>
      <dgm:spPr/>
    </dgm:pt>
    <dgm:pt modelId="{E260AB90-4F2A-4942-BFF7-5CCA25A98439}" type="pres">
      <dgm:prSet presAssocID="{C7CE4AE6-B6BC-4D39-B5A1-3CE9FE8B02A0}" presName="iconBgRect" presStyleLbl="bgShp" presStyleIdx="3" presStyleCnt="5"/>
      <dgm:spPr/>
    </dgm:pt>
    <dgm:pt modelId="{98DEBE35-F3A5-49AD-8923-3243BD118450}" type="pres">
      <dgm:prSet presAssocID="{C7CE4AE6-B6BC-4D39-B5A1-3CE9FE8B02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ll paint brush"/>
        </a:ext>
      </dgm:extLst>
    </dgm:pt>
    <dgm:pt modelId="{BB5AE94F-0EEB-4745-B1B2-6EB13E21A42D}" type="pres">
      <dgm:prSet presAssocID="{C7CE4AE6-B6BC-4D39-B5A1-3CE9FE8B02A0}" presName="spaceRect" presStyleCnt="0"/>
      <dgm:spPr/>
    </dgm:pt>
    <dgm:pt modelId="{F29BE0E6-078B-4988-B677-E16EAF95575F}" type="pres">
      <dgm:prSet presAssocID="{C7CE4AE6-B6BC-4D39-B5A1-3CE9FE8B02A0}" presName="textRect" presStyleLbl="revTx" presStyleIdx="3" presStyleCnt="5">
        <dgm:presLayoutVars>
          <dgm:chMax val="1"/>
          <dgm:chPref val="1"/>
        </dgm:presLayoutVars>
      </dgm:prSet>
      <dgm:spPr/>
    </dgm:pt>
    <dgm:pt modelId="{8FC362C1-B8B8-4A2E-A7F7-EDD1C891267E}" type="pres">
      <dgm:prSet presAssocID="{56B94E0F-6DDC-4E63-8545-FF32703EEDC9}" presName="sibTrans" presStyleCnt="0"/>
      <dgm:spPr/>
    </dgm:pt>
    <dgm:pt modelId="{2CC87B29-9A71-4389-BD90-7110E5641C10}" type="pres">
      <dgm:prSet presAssocID="{ABEA6E26-B507-493F-85BD-3BA9CBE93D4B}" presName="compNode" presStyleCnt="0"/>
      <dgm:spPr/>
    </dgm:pt>
    <dgm:pt modelId="{42C9F20A-DA8C-4BA1-ACB9-D21689AACA83}" type="pres">
      <dgm:prSet presAssocID="{ABEA6E26-B507-493F-85BD-3BA9CBE93D4B}" presName="iconBgRect" presStyleLbl="bgShp" presStyleIdx="4" presStyleCnt="5"/>
      <dgm:spPr/>
    </dgm:pt>
    <dgm:pt modelId="{D335A3F7-401C-49D1-965B-817B45F36E0A}" type="pres">
      <dgm:prSet presAssocID="{ABEA6E26-B507-493F-85BD-3BA9CBE93D4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sel"/>
        </a:ext>
      </dgm:extLst>
    </dgm:pt>
    <dgm:pt modelId="{66C8BAC3-73E3-4E47-A07C-5502597B8309}" type="pres">
      <dgm:prSet presAssocID="{ABEA6E26-B507-493F-85BD-3BA9CBE93D4B}" presName="spaceRect" presStyleCnt="0"/>
      <dgm:spPr/>
    </dgm:pt>
    <dgm:pt modelId="{18411E47-AB63-44A3-9AD4-0024EA470F7E}" type="pres">
      <dgm:prSet presAssocID="{ABEA6E26-B507-493F-85BD-3BA9CBE93D4B}" presName="textRect" presStyleLbl="revTx" presStyleIdx="4" presStyleCnt="5">
        <dgm:presLayoutVars>
          <dgm:chMax val="1"/>
          <dgm:chPref val="1"/>
        </dgm:presLayoutVars>
      </dgm:prSet>
      <dgm:spPr/>
    </dgm:pt>
  </dgm:ptLst>
  <dgm:cxnLst>
    <dgm:cxn modelId="{043F8D1D-4B05-404F-83C7-E7CDBE73A1AD}" type="presOf" srcId="{3C8EB971-25D7-4552-BFE1-771FDEB0FDEA}" destId="{FFF03F9D-6A83-418A-B527-92D14A0B28C8}" srcOrd="0" destOrd="0" presId="urn:microsoft.com/office/officeart/2018/5/layout/IconCircleLabelList"/>
    <dgm:cxn modelId="{A1F21530-1566-47FB-AC84-00B5410F4CF8}" type="presOf" srcId="{ABEA6E26-B507-493F-85BD-3BA9CBE93D4B}" destId="{18411E47-AB63-44A3-9AD4-0024EA470F7E}" srcOrd="0" destOrd="0" presId="urn:microsoft.com/office/officeart/2018/5/layout/IconCircleLabelList"/>
    <dgm:cxn modelId="{4B459940-0691-4274-BD1F-133AF425692D}" type="presOf" srcId="{BAB0322F-BA35-491C-8F34-53CE6D74572F}" destId="{49207D84-4233-401A-93EE-ABFB9F85E415}" srcOrd="0" destOrd="0" presId="urn:microsoft.com/office/officeart/2018/5/layout/IconCircleLabelList"/>
    <dgm:cxn modelId="{622AA267-9231-4DCF-B50E-82CC63B60DFE}" type="presOf" srcId="{862AA9FC-79FE-4F31-8AA1-90E0663C6AD0}" destId="{DADA50F2-1164-4936-8E03-D8A71D0BB3A0}" srcOrd="0" destOrd="0" presId="urn:microsoft.com/office/officeart/2018/5/layout/IconCircleLabelList"/>
    <dgm:cxn modelId="{FC289D70-8129-4F63-B818-006B3B63D9C7}" srcId="{3C8EB971-25D7-4552-BFE1-771FDEB0FDEA}" destId="{9EBCE481-07B1-4BE7-B933-2461F6B8AB78}" srcOrd="0" destOrd="0" parTransId="{B1965976-F814-493F-980D-BF7EDB85D198}" sibTransId="{634C93FC-35DB-4E45-837E-D8EAFF927FDF}"/>
    <dgm:cxn modelId="{0A2DC175-E220-4329-A33F-1FE6857CD0C0}" srcId="{3C8EB971-25D7-4552-BFE1-771FDEB0FDEA}" destId="{862AA9FC-79FE-4F31-8AA1-90E0663C6AD0}" srcOrd="1" destOrd="0" parTransId="{C1AD9C36-9630-4781-9D78-DAEB2E83AD73}" sibTransId="{C5F74A5C-BC34-4323-8B19-410A0736DCF7}"/>
    <dgm:cxn modelId="{55252288-4B08-4462-B3B0-15E0253FC4E9}" srcId="{3C8EB971-25D7-4552-BFE1-771FDEB0FDEA}" destId="{BAB0322F-BA35-491C-8F34-53CE6D74572F}" srcOrd="2" destOrd="0" parTransId="{F73D92FC-B2F8-4254-AD21-9C0C87890589}" sibTransId="{D57CF57D-577F-46E7-ADDF-83BB4E012E85}"/>
    <dgm:cxn modelId="{14DECD9B-6FB7-436F-8B63-B371BC9DF337}" type="presOf" srcId="{C7CE4AE6-B6BC-4D39-B5A1-3CE9FE8B02A0}" destId="{F29BE0E6-078B-4988-B677-E16EAF95575F}" srcOrd="0" destOrd="0" presId="urn:microsoft.com/office/officeart/2018/5/layout/IconCircleLabelList"/>
    <dgm:cxn modelId="{551898AB-DF96-46D3-98A3-3EEA9E850A5C}" srcId="{3C8EB971-25D7-4552-BFE1-771FDEB0FDEA}" destId="{C7CE4AE6-B6BC-4D39-B5A1-3CE9FE8B02A0}" srcOrd="3" destOrd="0" parTransId="{4D198041-075B-4CDC-87B8-F4AB60AD1842}" sibTransId="{56B94E0F-6DDC-4E63-8545-FF32703EEDC9}"/>
    <dgm:cxn modelId="{337C52C0-C93D-4A48-9A1B-0EC20F13F04D}" srcId="{3C8EB971-25D7-4552-BFE1-771FDEB0FDEA}" destId="{ABEA6E26-B507-493F-85BD-3BA9CBE93D4B}" srcOrd="4" destOrd="0" parTransId="{E91C4E52-4015-48E4-A064-D5240EA8A941}" sibTransId="{EB28E19A-DED9-46CB-812F-2EA259FFD510}"/>
    <dgm:cxn modelId="{E6B86FEA-6443-4C8D-B677-76847BE47473}" type="presOf" srcId="{9EBCE481-07B1-4BE7-B933-2461F6B8AB78}" destId="{6D6BD75F-D993-4625-8BFB-7697ABD77D31}" srcOrd="0" destOrd="0" presId="urn:microsoft.com/office/officeart/2018/5/layout/IconCircleLabelList"/>
    <dgm:cxn modelId="{15169B3A-A649-45C5-AAA1-D41CD2524CF0}" type="presParOf" srcId="{FFF03F9D-6A83-418A-B527-92D14A0B28C8}" destId="{3AF7EEAA-D859-468A-A514-A836D61A9B11}" srcOrd="0" destOrd="0" presId="urn:microsoft.com/office/officeart/2018/5/layout/IconCircleLabelList"/>
    <dgm:cxn modelId="{F58047F7-9454-45C2-9E10-CE78C6A4C1C2}" type="presParOf" srcId="{3AF7EEAA-D859-468A-A514-A836D61A9B11}" destId="{A8FEF649-50A9-4235-9D48-2566602FC284}" srcOrd="0" destOrd="0" presId="urn:microsoft.com/office/officeart/2018/5/layout/IconCircleLabelList"/>
    <dgm:cxn modelId="{F7C964FE-7E3F-4B46-92AB-A4D3C991E2B7}" type="presParOf" srcId="{3AF7EEAA-D859-468A-A514-A836D61A9B11}" destId="{363F0AE6-5012-4B37-B4C6-621FDFE2A497}" srcOrd="1" destOrd="0" presId="urn:microsoft.com/office/officeart/2018/5/layout/IconCircleLabelList"/>
    <dgm:cxn modelId="{4A498107-B617-438F-895D-5642DB6574A6}" type="presParOf" srcId="{3AF7EEAA-D859-468A-A514-A836D61A9B11}" destId="{75B52A87-C59D-4771-8F09-F7158AAE01B7}" srcOrd="2" destOrd="0" presId="urn:microsoft.com/office/officeart/2018/5/layout/IconCircleLabelList"/>
    <dgm:cxn modelId="{03169B29-A4C3-4255-8F7A-BFE3BE078006}" type="presParOf" srcId="{3AF7EEAA-D859-468A-A514-A836D61A9B11}" destId="{6D6BD75F-D993-4625-8BFB-7697ABD77D31}" srcOrd="3" destOrd="0" presId="urn:microsoft.com/office/officeart/2018/5/layout/IconCircleLabelList"/>
    <dgm:cxn modelId="{1CC86FF4-1D8F-445A-B3FC-1B898A55BF27}" type="presParOf" srcId="{FFF03F9D-6A83-418A-B527-92D14A0B28C8}" destId="{E62798BA-546C-451B-9220-1441D2568763}" srcOrd="1" destOrd="0" presId="urn:microsoft.com/office/officeart/2018/5/layout/IconCircleLabelList"/>
    <dgm:cxn modelId="{1E6FA586-FFD7-47BA-A5BA-5897A821FD1E}" type="presParOf" srcId="{FFF03F9D-6A83-418A-B527-92D14A0B28C8}" destId="{E92A7D5D-FB6C-4317-A4F1-94F8DE1021C2}" srcOrd="2" destOrd="0" presId="urn:microsoft.com/office/officeart/2018/5/layout/IconCircleLabelList"/>
    <dgm:cxn modelId="{FC5D841C-B00B-427A-B813-B7CC4BC89BD6}" type="presParOf" srcId="{E92A7D5D-FB6C-4317-A4F1-94F8DE1021C2}" destId="{BC90189A-57BD-4616-94EC-894BD4473DCA}" srcOrd="0" destOrd="0" presId="urn:microsoft.com/office/officeart/2018/5/layout/IconCircleLabelList"/>
    <dgm:cxn modelId="{A6CD5FAD-BE52-40A7-B5D6-F87121E78BC7}" type="presParOf" srcId="{E92A7D5D-FB6C-4317-A4F1-94F8DE1021C2}" destId="{4482AC90-A38A-45A9-AF7D-F6AD87FC0C4C}" srcOrd="1" destOrd="0" presId="urn:microsoft.com/office/officeart/2018/5/layout/IconCircleLabelList"/>
    <dgm:cxn modelId="{C72BBA2F-4A40-4A84-A14C-EE07F15E4DEF}" type="presParOf" srcId="{E92A7D5D-FB6C-4317-A4F1-94F8DE1021C2}" destId="{48B80B48-39B6-4CD0-A7A7-5B8B37DC1F75}" srcOrd="2" destOrd="0" presId="urn:microsoft.com/office/officeart/2018/5/layout/IconCircleLabelList"/>
    <dgm:cxn modelId="{8D01D1B2-7570-41E7-9F35-ECA3EFEC29CA}" type="presParOf" srcId="{E92A7D5D-FB6C-4317-A4F1-94F8DE1021C2}" destId="{DADA50F2-1164-4936-8E03-D8A71D0BB3A0}" srcOrd="3" destOrd="0" presId="urn:microsoft.com/office/officeart/2018/5/layout/IconCircleLabelList"/>
    <dgm:cxn modelId="{57C36865-E5FE-4273-BCBD-C76329F2E263}" type="presParOf" srcId="{FFF03F9D-6A83-418A-B527-92D14A0B28C8}" destId="{0F131268-6C7F-49A4-B918-14E33B59FC39}" srcOrd="3" destOrd="0" presId="urn:microsoft.com/office/officeart/2018/5/layout/IconCircleLabelList"/>
    <dgm:cxn modelId="{DE9D1A1F-1842-4F04-8266-9D9D00304921}" type="presParOf" srcId="{FFF03F9D-6A83-418A-B527-92D14A0B28C8}" destId="{1DDEAF14-5088-412A-A8D7-10A21B0A0488}" srcOrd="4" destOrd="0" presId="urn:microsoft.com/office/officeart/2018/5/layout/IconCircleLabelList"/>
    <dgm:cxn modelId="{C208E2EB-5B17-4781-A5E0-0CF94457F8C0}" type="presParOf" srcId="{1DDEAF14-5088-412A-A8D7-10A21B0A0488}" destId="{AE813E2C-9FB0-42C1-BAF6-F379CA356527}" srcOrd="0" destOrd="0" presId="urn:microsoft.com/office/officeart/2018/5/layout/IconCircleLabelList"/>
    <dgm:cxn modelId="{89938519-15E1-461C-83D9-1DA848F1BBE9}" type="presParOf" srcId="{1DDEAF14-5088-412A-A8D7-10A21B0A0488}" destId="{25829BB3-0406-4FB9-A1E0-CBA380261D61}" srcOrd="1" destOrd="0" presId="urn:microsoft.com/office/officeart/2018/5/layout/IconCircleLabelList"/>
    <dgm:cxn modelId="{CAA37C2E-EBE2-4D3C-91DA-7028884CEAF4}" type="presParOf" srcId="{1DDEAF14-5088-412A-A8D7-10A21B0A0488}" destId="{E14440DC-4430-476E-B22A-6B47F99E1BF5}" srcOrd="2" destOrd="0" presId="urn:microsoft.com/office/officeart/2018/5/layout/IconCircleLabelList"/>
    <dgm:cxn modelId="{DFDD8779-C5A0-4CE2-B1B1-208BBEDC9635}" type="presParOf" srcId="{1DDEAF14-5088-412A-A8D7-10A21B0A0488}" destId="{49207D84-4233-401A-93EE-ABFB9F85E415}" srcOrd="3" destOrd="0" presId="urn:microsoft.com/office/officeart/2018/5/layout/IconCircleLabelList"/>
    <dgm:cxn modelId="{78E1084A-B7AE-4DDE-A7E6-B776C3C15E38}" type="presParOf" srcId="{FFF03F9D-6A83-418A-B527-92D14A0B28C8}" destId="{D2ADB376-4871-4D6C-B139-0806D493EB45}" srcOrd="5" destOrd="0" presId="urn:microsoft.com/office/officeart/2018/5/layout/IconCircleLabelList"/>
    <dgm:cxn modelId="{A0CD9EEE-89F7-4A8D-A136-400BFDA3BEA8}" type="presParOf" srcId="{FFF03F9D-6A83-418A-B527-92D14A0B28C8}" destId="{036B3CA6-4B87-45A9-B806-299201AFF27E}" srcOrd="6" destOrd="0" presId="urn:microsoft.com/office/officeart/2018/5/layout/IconCircleLabelList"/>
    <dgm:cxn modelId="{5FB00F88-F994-45A7-B7B7-05E4A103FF57}" type="presParOf" srcId="{036B3CA6-4B87-45A9-B806-299201AFF27E}" destId="{E260AB90-4F2A-4942-BFF7-5CCA25A98439}" srcOrd="0" destOrd="0" presId="urn:microsoft.com/office/officeart/2018/5/layout/IconCircleLabelList"/>
    <dgm:cxn modelId="{26A6BE9F-9B8B-47B1-8760-8C25AF323BDC}" type="presParOf" srcId="{036B3CA6-4B87-45A9-B806-299201AFF27E}" destId="{98DEBE35-F3A5-49AD-8923-3243BD118450}" srcOrd="1" destOrd="0" presId="urn:microsoft.com/office/officeart/2018/5/layout/IconCircleLabelList"/>
    <dgm:cxn modelId="{3EBA0343-3575-4897-8ACF-FEA079F5749B}" type="presParOf" srcId="{036B3CA6-4B87-45A9-B806-299201AFF27E}" destId="{BB5AE94F-0EEB-4745-B1B2-6EB13E21A42D}" srcOrd="2" destOrd="0" presId="urn:microsoft.com/office/officeart/2018/5/layout/IconCircleLabelList"/>
    <dgm:cxn modelId="{B05CE102-D6F7-477C-8BB0-F5E8D1ADAD32}" type="presParOf" srcId="{036B3CA6-4B87-45A9-B806-299201AFF27E}" destId="{F29BE0E6-078B-4988-B677-E16EAF95575F}" srcOrd="3" destOrd="0" presId="urn:microsoft.com/office/officeart/2018/5/layout/IconCircleLabelList"/>
    <dgm:cxn modelId="{6D44FB15-29C6-4063-AFAB-A3498CDEAB80}" type="presParOf" srcId="{FFF03F9D-6A83-418A-B527-92D14A0B28C8}" destId="{8FC362C1-B8B8-4A2E-A7F7-EDD1C891267E}" srcOrd="7" destOrd="0" presId="urn:microsoft.com/office/officeart/2018/5/layout/IconCircleLabelList"/>
    <dgm:cxn modelId="{C3F15403-F85E-4AD2-8797-A84274C89C2B}" type="presParOf" srcId="{FFF03F9D-6A83-418A-B527-92D14A0B28C8}" destId="{2CC87B29-9A71-4389-BD90-7110E5641C10}" srcOrd="8" destOrd="0" presId="urn:microsoft.com/office/officeart/2018/5/layout/IconCircleLabelList"/>
    <dgm:cxn modelId="{12EC4E05-9E48-455D-B0E3-DC5BAE2BC17D}" type="presParOf" srcId="{2CC87B29-9A71-4389-BD90-7110E5641C10}" destId="{42C9F20A-DA8C-4BA1-ACB9-D21689AACA83}" srcOrd="0" destOrd="0" presId="urn:microsoft.com/office/officeart/2018/5/layout/IconCircleLabelList"/>
    <dgm:cxn modelId="{AC4C169D-7AD7-4DD4-83F1-C0C16ABF3BF1}" type="presParOf" srcId="{2CC87B29-9A71-4389-BD90-7110E5641C10}" destId="{D335A3F7-401C-49D1-965B-817B45F36E0A}" srcOrd="1" destOrd="0" presId="urn:microsoft.com/office/officeart/2018/5/layout/IconCircleLabelList"/>
    <dgm:cxn modelId="{0E50C147-878F-429D-B7C8-95052CA6A991}" type="presParOf" srcId="{2CC87B29-9A71-4389-BD90-7110E5641C10}" destId="{66C8BAC3-73E3-4E47-A07C-5502597B8309}" srcOrd="2" destOrd="0" presId="urn:microsoft.com/office/officeart/2018/5/layout/IconCircleLabelList"/>
    <dgm:cxn modelId="{DFCA8F70-32E2-47CD-8592-67E29F9D8231}" type="presParOf" srcId="{2CC87B29-9A71-4389-BD90-7110E5641C10}" destId="{18411E47-AB63-44A3-9AD4-0024EA470F7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ED0513-F918-417C-9D02-D64EED3B485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CF1923E-10CF-4D69-8DB6-368DE22813E8}">
      <dgm:prSet/>
      <dgm:spPr/>
      <dgm:t>
        <a:bodyPr/>
        <a:lstStyle/>
        <a:p>
          <a:pPr>
            <a:lnSpc>
              <a:spcPct val="100000"/>
            </a:lnSpc>
          </a:pPr>
          <a:r>
            <a:rPr lang="en-US"/>
            <a:t>Ambiguity hinders generation accuracy.</a:t>
          </a:r>
        </a:p>
      </dgm:t>
    </dgm:pt>
    <dgm:pt modelId="{770F35CE-065E-4319-B8F8-284C10E0213C}" type="parTrans" cxnId="{BAABF254-3F54-49CD-841B-434635828028}">
      <dgm:prSet/>
      <dgm:spPr/>
      <dgm:t>
        <a:bodyPr/>
        <a:lstStyle/>
        <a:p>
          <a:endParaRPr lang="en-US"/>
        </a:p>
      </dgm:t>
    </dgm:pt>
    <dgm:pt modelId="{6F27BD6E-31EF-453A-9C7D-4A14D0AD9FAC}" type="sibTrans" cxnId="{BAABF254-3F54-49CD-841B-434635828028}">
      <dgm:prSet/>
      <dgm:spPr/>
      <dgm:t>
        <a:bodyPr/>
        <a:lstStyle/>
        <a:p>
          <a:endParaRPr lang="en-US"/>
        </a:p>
      </dgm:t>
    </dgm:pt>
    <dgm:pt modelId="{EF1C36A8-5E1E-435D-B7F1-00A1868F94B9}">
      <dgm:prSet/>
      <dgm:spPr/>
      <dgm:t>
        <a:bodyPr/>
        <a:lstStyle/>
        <a:p>
          <a:pPr>
            <a:lnSpc>
              <a:spcPct val="100000"/>
            </a:lnSpc>
          </a:pPr>
          <a:r>
            <a:rPr lang="en-US"/>
            <a:t>Clear instructions lead to precise responses.</a:t>
          </a:r>
        </a:p>
      </dgm:t>
    </dgm:pt>
    <dgm:pt modelId="{D3B7B511-32F1-45AB-AE99-38257F5071F9}" type="parTrans" cxnId="{75D091BD-4360-4A8D-B7FA-8DD0A15DA436}">
      <dgm:prSet/>
      <dgm:spPr/>
      <dgm:t>
        <a:bodyPr/>
        <a:lstStyle/>
        <a:p>
          <a:endParaRPr lang="en-US"/>
        </a:p>
      </dgm:t>
    </dgm:pt>
    <dgm:pt modelId="{3522AD23-8887-450C-BAE7-65B5C603D67A}" type="sibTrans" cxnId="{75D091BD-4360-4A8D-B7FA-8DD0A15DA436}">
      <dgm:prSet/>
      <dgm:spPr/>
      <dgm:t>
        <a:bodyPr/>
        <a:lstStyle/>
        <a:p>
          <a:endParaRPr lang="en-US"/>
        </a:p>
      </dgm:t>
    </dgm:pt>
    <dgm:pt modelId="{CDA84803-DD67-4DEB-B2FA-F0E8A97E209C}">
      <dgm:prSet/>
      <dgm:spPr/>
      <dgm:t>
        <a:bodyPr/>
        <a:lstStyle/>
        <a:p>
          <a:pPr>
            <a:lnSpc>
              <a:spcPct val="100000"/>
            </a:lnSpc>
          </a:pPr>
          <a:r>
            <a:rPr lang="en-US"/>
            <a:t>Delimiters like triple quotes or angle brackets enhance clarity.</a:t>
          </a:r>
        </a:p>
      </dgm:t>
    </dgm:pt>
    <dgm:pt modelId="{34CF48DC-FEDE-4FB2-9BCE-AF9E5B1584B0}" type="parTrans" cxnId="{38087009-A4E2-4283-82D9-025124392217}">
      <dgm:prSet/>
      <dgm:spPr/>
      <dgm:t>
        <a:bodyPr/>
        <a:lstStyle/>
        <a:p>
          <a:endParaRPr lang="en-US"/>
        </a:p>
      </dgm:t>
    </dgm:pt>
    <dgm:pt modelId="{169DEABF-25DC-46C5-8D55-2A900464E7D6}" type="sibTrans" cxnId="{38087009-A4E2-4283-82D9-025124392217}">
      <dgm:prSet/>
      <dgm:spPr/>
      <dgm:t>
        <a:bodyPr/>
        <a:lstStyle/>
        <a:p>
          <a:endParaRPr lang="en-US"/>
        </a:p>
      </dgm:t>
    </dgm:pt>
    <dgm:pt modelId="{CA4F2524-08BF-4335-B4E9-816C145A2188}">
      <dgm:prSet/>
      <dgm:spPr/>
      <dgm:t>
        <a:bodyPr/>
        <a:lstStyle/>
        <a:p>
          <a:pPr>
            <a:lnSpc>
              <a:spcPct val="100000"/>
            </a:lnSpc>
          </a:pPr>
          <a:r>
            <a:rPr lang="en-US"/>
            <a:t>Separating directives avoids content confusion.</a:t>
          </a:r>
        </a:p>
      </dgm:t>
    </dgm:pt>
    <dgm:pt modelId="{E97127CE-8A04-4638-82CB-423628A26C38}" type="parTrans" cxnId="{4F4C581A-2C8A-43ED-A659-19CC8E40B755}">
      <dgm:prSet/>
      <dgm:spPr/>
      <dgm:t>
        <a:bodyPr/>
        <a:lstStyle/>
        <a:p>
          <a:endParaRPr lang="en-US"/>
        </a:p>
      </dgm:t>
    </dgm:pt>
    <dgm:pt modelId="{801F6F44-61DF-4678-A733-F2C38EFBC54F}" type="sibTrans" cxnId="{4F4C581A-2C8A-43ED-A659-19CC8E40B755}">
      <dgm:prSet/>
      <dgm:spPr/>
      <dgm:t>
        <a:bodyPr/>
        <a:lstStyle/>
        <a:p>
          <a:endParaRPr lang="en-US"/>
        </a:p>
      </dgm:t>
    </dgm:pt>
    <dgm:pt modelId="{8303B378-3D29-43FC-95D1-42D926B9D352}" type="pres">
      <dgm:prSet presAssocID="{FAED0513-F918-417C-9D02-D64EED3B485A}" presName="root" presStyleCnt="0">
        <dgm:presLayoutVars>
          <dgm:dir/>
          <dgm:resizeHandles val="exact"/>
        </dgm:presLayoutVars>
      </dgm:prSet>
      <dgm:spPr/>
    </dgm:pt>
    <dgm:pt modelId="{A6AA4898-BFF1-4134-91E6-34F84DCD7ECA}" type="pres">
      <dgm:prSet presAssocID="{1CF1923E-10CF-4D69-8DB6-368DE22813E8}" presName="compNode" presStyleCnt="0"/>
      <dgm:spPr/>
    </dgm:pt>
    <dgm:pt modelId="{68A45A67-3952-4695-A549-B4F2E7577C4D}" type="pres">
      <dgm:prSet presAssocID="{1CF1923E-10CF-4D69-8DB6-368DE22813E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xclamation Mark"/>
        </a:ext>
      </dgm:extLst>
    </dgm:pt>
    <dgm:pt modelId="{C33B275A-795A-49D6-B42F-77F1B0F1CBF9}" type="pres">
      <dgm:prSet presAssocID="{1CF1923E-10CF-4D69-8DB6-368DE22813E8}" presName="spaceRect" presStyleCnt="0"/>
      <dgm:spPr/>
    </dgm:pt>
    <dgm:pt modelId="{524BA249-9865-4D03-8711-8E25AD2E4326}" type="pres">
      <dgm:prSet presAssocID="{1CF1923E-10CF-4D69-8DB6-368DE22813E8}" presName="textRect" presStyleLbl="revTx" presStyleIdx="0" presStyleCnt="4">
        <dgm:presLayoutVars>
          <dgm:chMax val="1"/>
          <dgm:chPref val="1"/>
        </dgm:presLayoutVars>
      </dgm:prSet>
      <dgm:spPr/>
    </dgm:pt>
    <dgm:pt modelId="{4FA7CEEC-C71C-48A0-A22E-27F025183896}" type="pres">
      <dgm:prSet presAssocID="{6F27BD6E-31EF-453A-9C7D-4A14D0AD9FAC}" presName="sibTrans" presStyleCnt="0"/>
      <dgm:spPr/>
    </dgm:pt>
    <dgm:pt modelId="{973C3748-AE69-47D6-B918-595DE4B9DFEE}" type="pres">
      <dgm:prSet presAssocID="{EF1C36A8-5E1E-435D-B7F1-00A1868F94B9}" presName="compNode" presStyleCnt="0"/>
      <dgm:spPr/>
    </dgm:pt>
    <dgm:pt modelId="{9B4BAECB-EEFB-489B-9A8E-7AC3F65B1D34}" type="pres">
      <dgm:prSet presAssocID="{EF1C36A8-5E1E-435D-B7F1-00A1868F94B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ext>
      </dgm:extLst>
    </dgm:pt>
    <dgm:pt modelId="{8AF0942E-9602-4247-B02B-E4FEFF5E9143}" type="pres">
      <dgm:prSet presAssocID="{EF1C36A8-5E1E-435D-B7F1-00A1868F94B9}" presName="spaceRect" presStyleCnt="0"/>
      <dgm:spPr/>
    </dgm:pt>
    <dgm:pt modelId="{263A300C-532F-41CD-AE10-68026568C009}" type="pres">
      <dgm:prSet presAssocID="{EF1C36A8-5E1E-435D-B7F1-00A1868F94B9}" presName="textRect" presStyleLbl="revTx" presStyleIdx="1" presStyleCnt="4">
        <dgm:presLayoutVars>
          <dgm:chMax val="1"/>
          <dgm:chPref val="1"/>
        </dgm:presLayoutVars>
      </dgm:prSet>
      <dgm:spPr/>
    </dgm:pt>
    <dgm:pt modelId="{87449ECE-4065-4F4F-92C0-A33A93111201}" type="pres">
      <dgm:prSet presAssocID="{3522AD23-8887-450C-BAE7-65B5C603D67A}" presName="sibTrans" presStyleCnt="0"/>
      <dgm:spPr/>
    </dgm:pt>
    <dgm:pt modelId="{8AA3571A-2CCC-4B63-B37F-20FE0B05877E}" type="pres">
      <dgm:prSet presAssocID="{CDA84803-DD67-4DEB-B2FA-F0E8A97E209C}" presName="compNode" presStyleCnt="0"/>
      <dgm:spPr/>
    </dgm:pt>
    <dgm:pt modelId="{8045B97B-9CF5-4790-8F75-B04E22BB02A8}" type="pres">
      <dgm:prSet presAssocID="{CDA84803-DD67-4DEB-B2FA-F0E8A97E20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7EC9A82D-C594-4F02-9C02-36FFCE4D191D}" type="pres">
      <dgm:prSet presAssocID="{CDA84803-DD67-4DEB-B2FA-F0E8A97E209C}" presName="spaceRect" presStyleCnt="0"/>
      <dgm:spPr/>
    </dgm:pt>
    <dgm:pt modelId="{1E42B7A5-807C-40D9-9D02-89CDDDE71704}" type="pres">
      <dgm:prSet presAssocID="{CDA84803-DD67-4DEB-B2FA-F0E8A97E209C}" presName="textRect" presStyleLbl="revTx" presStyleIdx="2" presStyleCnt="4">
        <dgm:presLayoutVars>
          <dgm:chMax val="1"/>
          <dgm:chPref val="1"/>
        </dgm:presLayoutVars>
      </dgm:prSet>
      <dgm:spPr/>
    </dgm:pt>
    <dgm:pt modelId="{C2F30B8E-AD9C-4FE1-8F50-AB098068211F}" type="pres">
      <dgm:prSet presAssocID="{169DEABF-25DC-46C5-8D55-2A900464E7D6}" presName="sibTrans" presStyleCnt="0"/>
      <dgm:spPr/>
    </dgm:pt>
    <dgm:pt modelId="{8FF7DA85-C9AF-4A65-BB64-748FA29DC0F4}" type="pres">
      <dgm:prSet presAssocID="{CA4F2524-08BF-4335-B4E9-816C145A2188}" presName="compNode" presStyleCnt="0"/>
      <dgm:spPr/>
    </dgm:pt>
    <dgm:pt modelId="{EC8E5AF9-678A-4298-8CF3-096ABD79FF5D}" type="pres">
      <dgm:prSet presAssocID="{CA4F2524-08BF-4335-B4E9-816C145A21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A2FC9F31-92F7-44E3-96AF-36A3EADADE39}" type="pres">
      <dgm:prSet presAssocID="{CA4F2524-08BF-4335-B4E9-816C145A2188}" presName="spaceRect" presStyleCnt="0"/>
      <dgm:spPr/>
    </dgm:pt>
    <dgm:pt modelId="{4875F17C-3CB2-4B80-878C-1F009BF2A806}" type="pres">
      <dgm:prSet presAssocID="{CA4F2524-08BF-4335-B4E9-816C145A2188}" presName="textRect" presStyleLbl="revTx" presStyleIdx="3" presStyleCnt="4">
        <dgm:presLayoutVars>
          <dgm:chMax val="1"/>
          <dgm:chPref val="1"/>
        </dgm:presLayoutVars>
      </dgm:prSet>
      <dgm:spPr/>
    </dgm:pt>
  </dgm:ptLst>
  <dgm:cxnLst>
    <dgm:cxn modelId="{38087009-A4E2-4283-82D9-025124392217}" srcId="{FAED0513-F918-417C-9D02-D64EED3B485A}" destId="{CDA84803-DD67-4DEB-B2FA-F0E8A97E209C}" srcOrd="2" destOrd="0" parTransId="{34CF48DC-FEDE-4FB2-9BCE-AF9E5B1584B0}" sibTransId="{169DEABF-25DC-46C5-8D55-2A900464E7D6}"/>
    <dgm:cxn modelId="{4F4C581A-2C8A-43ED-A659-19CC8E40B755}" srcId="{FAED0513-F918-417C-9D02-D64EED3B485A}" destId="{CA4F2524-08BF-4335-B4E9-816C145A2188}" srcOrd="3" destOrd="0" parTransId="{E97127CE-8A04-4638-82CB-423628A26C38}" sibTransId="{801F6F44-61DF-4678-A733-F2C38EFBC54F}"/>
    <dgm:cxn modelId="{1DBDAA1E-3931-4185-956D-B617B5FCECC5}" type="presOf" srcId="{CA4F2524-08BF-4335-B4E9-816C145A2188}" destId="{4875F17C-3CB2-4B80-878C-1F009BF2A806}" srcOrd="0" destOrd="0" presId="urn:microsoft.com/office/officeart/2018/2/layout/IconLabelList"/>
    <dgm:cxn modelId="{8D175C2F-4BD9-419C-91E5-C4DE38C92AB5}" type="presOf" srcId="{FAED0513-F918-417C-9D02-D64EED3B485A}" destId="{8303B378-3D29-43FC-95D1-42D926B9D352}" srcOrd="0" destOrd="0" presId="urn:microsoft.com/office/officeart/2018/2/layout/IconLabelList"/>
    <dgm:cxn modelId="{BAABF254-3F54-49CD-841B-434635828028}" srcId="{FAED0513-F918-417C-9D02-D64EED3B485A}" destId="{1CF1923E-10CF-4D69-8DB6-368DE22813E8}" srcOrd="0" destOrd="0" parTransId="{770F35CE-065E-4319-B8F8-284C10E0213C}" sibTransId="{6F27BD6E-31EF-453A-9C7D-4A14D0AD9FAC}"/>
    <dgm:cxn modelId="{215B666C-C804-474E-86C1-AE1FD8120B31}" type="presOf" srcId="{1CF1923E-10CF-4D69-8DB6-368DE22813E8}" destId="{524BA249-9865-4D03-8711-8E25AD2E4326}" srcOrd="0" destOrd="0" presId="urn:microsoft.com/office/officeart/2018/2/layout/IconLabelList"/>
    <dgm:cxn modelId="{C73513AD-8C32-455D-9458-01B3EA74BD99}" type="presOf" srcId="{CDA84803-DD67-4DEB-B2FA-F0E8A97E209C}" destId="{1E42B7A5-807C-40D9-9D02-89CDDDE71704}" srcOrd="0" destOrd="0" presId="urn:microsoft.com/office/officeart/2018/2/layout/IconLabelList"/>
    <dgm:cxn modelId="{75D091BD-4360-4A8D-B7FA-8DD0A15DA436}" srcId="{FAED0513-F918-417C-9D02-D64EED3B485A}" destId="{EF1C36A8-5E1E-435D-B7F1-00A1868F94B9}" srcOrd="1" destOrd="0" parTransId="{D3B7B511-32F1-45AB-AE99-38257F5071F9}" sibTransId="{3522AD23-8887-450C-BAE7-65B5C603D67A}"/>
    <dgm:cxn modelId="{450E34C4-04FC-4EDE-B6E9-CA94019EF127}" type="presOf" srcId="{EF1C36A8-5E1E-435D-B7F1-00A1868F94B9}" destId="{263A300C-532F-41CD-AE10-68026568C009}" srcOrd="0" destOrd="0" presId="urn:microsoft.com/office/officeart/2018/2/layout/IconLabelList"/>
    <dgm:cxn modelId="{05443318-3F2C-47E2-96F4-047FD3FA18BF}" type="presParOf" srcId="{8303B378-3D29-43FC-95D1-42D926B9D352}" destId="{A6AA4898-BFF1-4134-91E6-34F84DCD7ECA}" srcOrd="0" destOrd="0" presId="urn:microsoft.com/office/officeart/2018/2/layout/IconLabelList"/>
    <dgm:cxn modelId="{00A06AFC-8175-4224-9B84-921EB1B97C40}" type="presParOf" srcId="{A6AA4898-BFF1-4134-91E6-34F84DCD7ECA}" destId="{68A45A67-3952-4695-A549-B4F2E7577C4D}" srcOrd="0" destOrd="0" presId="urn:microsoft.com/office/officeart/2018/2/layout/IconLabelList"/>
    <dgm:cxn modelId="{D91FDCE3-AB77-4FDA-9208-7F3D77132A0B}" type="presParOf" srcId="{A6AA4898-BFF1-4134-91E6-34F84DCD7ECA}" destId="{C33B275A-795A-49D6-B42F-77F1B0F1CBF9}" srcOrd="1" destOrd="0" presId="urn:microsoft.com/office/officeart/2018/2/layout/IconLabelList"/>
    <dgm:cxn modelId="{F707B997-213E-49DE-9E9A-0778495E68A2}" type="presParOf" srcId="{A6AA4898-BFF1-4134-91E6-34F84DCD7ECA}" destId="{524BA249-9865-4D03-8711-8E25AD2E4326}" srcOrd="2" destOrd="0" presId="urn:microsoft.com/office/officeart/2018/2/layout/IconLabelList"/>
    <dgm:cxn modelId="{B7DCA5D1-881F-419C-AAC4-9A8A67E73E61}" type="presParOf" srcId="{8303B378-3D29-43FC-95D1-42D926B9D352}" destId="{4FA7CEEC-C71C-48A0-A22E-27F025183896}" srcOrd="1" destOrd="0" presId="urn:microsoft.com/office/officeart/2018/2/layout/IconLabelList"/>
    <dgm:cxn modelId="{18587013-EB2A-4B15-ACBD-9ECFC800B2E1}" type="presParOf" srcId="{8303B378-3D29-43FC-95D1-42D926B9D352}" destId="{973C3748-AE69-47D6-B918-595DE4B9DFEE}" srcOrd="2" destOrd="0" presId="urn:microsoft.com/office/officeart/2018/2/layout/IconLabelList"/>
    <dgm:cxn modelId="{FD1B3254-03A5-4DA5-A752-205CCBAC7FC7}" type="presParOf" srcId="{973C3748-AE69-47D6-B918-595DE4B9DFEE}" destId="{9B4BAECB-EEFB-489B-9A8E-7AC3F65B1D34}" srcOrd="0" destOrd="0" presId="urn:microsoft.com/office/officeart/2018/2/layout/IconLabelList"/>
    <dgm:cxn modelId="{6DBDEBFC-FD5B-420D-B4F3-FF9CAFC36C7D}" type="presParOf" srcId="{973C3748-AE69-47D6-B918-595DE4B9DFEE}" destId="{8AF0942E-9602-4247-B02B-E4FEFF5E9143}" srcOrd="1" destOrd="0" presId="urn:microsoft.com/office/officeart/2018/2/layout/IconLabelList"/>
    <dgm:cxn modelId="{80B7F61B-D36F-4729-BBAA-36D500C9318A}" type="presParOf" srcId="{973C3748-AE69-47D6-B918-595DE4B9DFEE}" destId="{263A300C-532F-41CD-AE10-68026568C009}" srcOrd="2" destOrd="0" presId="urn:microsoft.com/office/officeart/2018/2/layout/IconLabelList"/>
    <dgm:cxn modelId="{FD938D87-1D81-4236-B23C-218AE157D3BE}" type="presParOf" srcId="{8303B378-3D29-43FC-95D1-42D926B9D352}" destId="{87449ECE-4065-4F4F-92C0-A33A93111201}" srcOrd="3" destOrd="0" presId="urn:microsoft.com/office/officeart/2018/2/layout/IconLabelList"/>
    <dgm:cxn modelId="{D835DB73-FCD0-44CE-850B-F0674BDB29DE}" type="presParOf" srcId="{8303B378-3D29-43FC-95D1-42D926B9D352}" destId="{8AA3571A-2CCC-4B63-B37F-20FE0B05877E}" srcOrd="4" destOrd="0" presId="urn:microsoft.com/office/officeart/2018/2/layout/IconLabelList"/>
    <dgm:cxn modelId="{A34A9F0C-3FC4-4515-B527-9A53E172326B}" type="presParOf" srcId="{8AA3571A-2CCC-4B63-B37F-20FE0B05877E}" destId="{8045B97B-9CF5-4790-8F75-B04E22BB02A8}" srcOrd="0" destOrd="0" presId="urn:microsoft.com/office/officeart/2018/2/layout/IconLabelList"/>
    <dgm:cxn modelId="{243880A1-B6D7-4867-85AC-C607C3CF33AC}" type="presParOf" srcId="{8AA3571A-2CCC-4B63-B37F-20FE0B05877E}" destId="{7EC9A82D-C594-4F02-9C02-36FFCE4D191D}" srcOrd="1" destOrd="0" presId="urn:microsoft.com/office/officeart/2018/2/layout/IconLabelList"/>
    <dgm:cxn modelId="{B91F7FA6-F759-476C-9DFA-A978B24E163F}" type="presParOf" srcId="{8AA3571A-2CCC-4B63-B37F-20FE0B05877E}" destId="{1E42B7A5-807C-40D9-9D02-89CDDDE71704}" srcOrd="2" destOrd="0" presId="urn:microsoft.com/office/officeart/2018/2/layout/IconLabelList"/>
    <dgm:cxn modelId="{07046886-8BAB-4DFD-A9EB-68DA2BD2BB98}" type="presParOf" srcId="{8303B378-3D29-43FC-95D1-42D926B9D352}" destId="{C2F30B8E-AD9C-4FE1-8F50-AB098068211F}" srcOrd="5" destOrd="0" presId="urn:microsoft.com/office/officeart/2018/2/layout/IconLabelList"/>
    <dgm:cxn modelId="{FF417E72-4421-4EA1-A902-4DE195EF4A6D}" type="presParOf" srcId="{8303B378-3D29-43FC-95D1-42D926B9D352}" destId="{8FF7DA85-C9AF-4A65-BB64-748FA29DC0F4}" srcOrd="6" destOrd="0" presId="urn:microsoft.com/office/officeart/2018/2/layout/IconLabelList"/>
    <dgm:cxn modelId="{B67CE4D3-9D12-4138-BEFB-11CC203056E9}" type="presParOf" srcId="{8FF7DA85-C9AF-4A65-BB64-748FA29DC0F4}" destId="{EC8E5AF9-678A-4298-8CF3-096ABD79FF5D}" srcOrd="0" destOrd="0" presId="urn:microsoft.com/office/officeart/2018/2/layout/IconLabelList"/>
    <dgm:cxn modelId="{F4B3BCEA-C241-4099-AF43-4FC8FF90B7EB}" type="presParOf" srcId="{8FF7DA85-C9AF-4A65-BB64-748FA29DC0F4}" destId="{A2FC9F31-92F7-44E3-96AF-36A3EADADE39}" srcOrd="1" destOrd="0" presId="urn:microsoft.com/office/officeart/2018/2/layout/IconLabelList"/>
    <dgm:cxn modelId="{427AAD33-7D4A-4E83-A514-22A40A54EDA1}" type="presParOf" srcId="{8FF7DA85-C9AF-4A65-BB64-748FA29DC0F4}" destId="{4875F17C-3CB2-4B80-878C-1F009BF2A80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9329B7-44BB-4C81-A95A-E2217B192E70}"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D3C528F6-4951-47A9-A2D7-B50A322F9BE2}">
      <dgm:prSet/>
      <dgm:spPr/>
      <dgm:t>
        <a:bodyPr/>
        <a:lstStyle/>
        <a:p>
          <a:r>
            <a:rPr lang="en-US"/>
            <a:t>Clear output structure enhances interpretation.</a:t>
          </a:r>
        </a:p>
      </dgm:t>
    </dgm:pt>
    <dgm:pt modelId="{146D62E9-8132-4DFA-81E6-DA7A379193C4}" type="parTrans" cxnId="{8F6153EE-B1DF-4463-92C0-1A89CD255C44}">
      <dgm:prSet/>
      <dgm:spPr/>
      <dgm:t>
        <a:bodyPr/>
        <a:lstStyle/>
        <a:p>
          <a:endParaRPr lang="en-US"/>
        </a:p>
      </dgm:t>
    </dgm:pt>
    <dgm:pt modelId="{E0E02E7B-9CB4-4C26-AEAA-D81CB8D656E5}" type="sibTrans" cxnId="{8F6153EE-B1DF-4463-92C0-1A89CD255C44}">
      <dgm:prSet/>
      <dgm:spPr/>
      <dgm:t>
        <a:bodyPr/>
        <a:lstStyle/>
        <a:p>
          <a:endParaRPr lang="en-US"/>
        </a:p>
      </dgm:t>
    </dgm:pt>
    <dgm:pt modelId="{1DB48C8C-CC3D-4F63-8A97-A2A1329B1A3C}">
      <dgm:prSet/>
      <dgm:spPr/>
      <dgm:t>
        <a:bodyPr/>
        <a:lstStyle/>
        <a:p>
          <a:r>
            <a:rPr lang="en-US"/>
            <a:t>Define desired format at the start.</a:t>
          </a:r>
        </a:p>
      </dgm:t>
    </dgm:pt>
    <dgm:pt modelId="{B9EE2AFC-3A33-41C3-9116-78E7BD519EDC}" type="parTrans" cxnId="{498A0818-823A-4AB1-9615-E2E13C333DB1}">
      <dgm:prSet/>
      <dgm:spPr/>
      <dgm:t>
        <a:bodyPr/>
        <a:lstStyle/>
        <a:p>
          <a:endParaRPr lang="en-US"/>
        </a:p>
      </dgm:t>
    </dgm:pt>
    <dgm:pt modelId="{4F9684ED-A3CF-4D5B-8877-4FD1E2701605}" type="sibTrans" cxnId="{498A0818-823A-4AB1-9615-E2E13C333DB1}">
      <dgm:prSet/>
      <dgm:spPr/>
      <dgm:t>
        <a:bodyPr/>
        <a:lstStyle/>
        <a:p>
          <a:endParaRPr lang="en-US"/>
        </a:p>
      </dgm:t>
    </dgm:pt>
    <dgm:pt modelId="{1DC87977-D77B-4C8E-ADEF-F81127CEC16C}">
      <dgm:prSet/>
      <dgm:spPr/>
      <dgm:t>
        <a:bodyPr/>
        <a:lstStyle/>
        <a:p>
          <a:r>
            <a:rPr lang="en-US"/>
            <a:t>Ask for easily parsable outputs like JSON or XML.</a:t>
          </a:r>
        </a:p>
      </dgm:t>
    </dgm:pt>
    <dgm:pt modelId="{0C2114E8-6755-4E4B-94D6-6DA22B57EB36}" type="parTrans" cxnId="{406E9B67-A68E-4DFB-94D0-E09D6C341053}">
      <dgm:prSet/>
      <dgm:spPr/>
      <dgm:t>
        <a:bodyPr/>
        <a:lstStyle/>
        <a:p>
          <a:endParaRPr lang="en-US"/>
        </a:p>
      </dgm:t>
    </dgm:pt>
    <dgm:pt modelId="{C41443C9-2115-4B9F-B8E9-E6E474286710}" type="sibTrans" cxnId="{406E9B67-A68E-4DFB-94D0-E09D6C341053}">
      <dgm:prSet/>
      <dgm:spPr/>
      <dgm:t>
        <a:bodyPr/>
        <a:lstStyle/>
        <a:p>
          <a:endParaRPr lang="en-US"/>
        </a:p>
      </dgm:t>
    </dgm:pt>
    <dgm:pt modelId="{93025CAE-936F-4484-A578-0454E204D086}">
      <dgm:prSet/>
      <dgm:spPr/>
      <dgm:t>
        <a:bodyPr/>
        <a:lstStyle/>
        <a:p>
          <a:r>
            <a:rPr lang="en-US"/>
            <a:t>Structured formats offer organized and actionable data.</a:t>
          </a:r>
        </a:p>
      </dgm:t>
    </dgm:pt>
    <dgm:pt modelId="{8CC63DF9-2C25-419F-B2A7-98926F7B0FDC}" type="parTrans" cxnId="{79EC3DFA-9D0B-4BA9-A69F-A4AF826684A4}">
      <dgm:prSet/>
      <dgm:spPr/>
      <dgm:t>
        <a:bodyPr/>
        <a:lstStyle/>
        <a:p>
          <a:endParaRPr lang="en-US"/>
        </a:p>
      </dgm:t>
    </dgm:pt>
    <dgm:pt modelId="{5EC8460A-C6DC-4F85-A219-BF21F0DCDCC9}" type="sibTrans" cxnId="{79EC3DFA-9D0B-4BA9-A69F-A4AF826684A4}">
      <dgm:prSet/>
      <dgm:spPr/>
      <dgm:t>
        <a:bodyPr/>
        <a:lstStyle/>
        <a:p>
          <a:endParaRPr lang="en-US"/>
        </a:p>
      </dgm:t>
    </dgm:pt>
    <dgm:pt modelId="{E75480BF-97B9-BE42-9F52-10B9545EC182}" type="pres">
      <dgm:prSet presAssocID="{029329B7-44BB-4C81-A95A-E2217B192E70}" presName="matrix" presStyleCnt="0">
        <dgm:presLayoutVars>
          <dgm:chMax val="1"/>
          <dgm:dir/>
          <dgm:resizeHandles val="exact"/>
        </dgm:presLayoutVars>
      </dgm:prSet>
      <dgm:spPr/>
    </dgm:pt>
    <dgm:pt modelId="{8C66700C-D5B4-AF4D-86FC-428ADE00C1AB}" type="pres">
      <dgm:prSet presAssocID="{029329B7-44BB-4C81-A95A-E2217B192E70}" presName="diamond" presStyleLbl="bgShp" presStyleIdx="0" presStyleCnt="1"/>
      <dgm:spPr/>
    </dgm:pt>
    <dgm:pt modelId="{E57AEB9C-F655-664D-98C2-AD783B54E3C6}" type="pres">
      <dgm:prSet presAssocID="{029329B7-44BB-4C81-A95A-E2217B192E70}" presName="quad1" presStyleLbl="node1" presStyleIdx="0" presStyleCnt="4">
        <dgm:presLayoutVars>
          <dgm:chMax val="0"/>
          <dgm:chPref val="0"/>
          <dgm:bulletEnabled val="1"/>
        </dgm:presLayoutVars>
      </dgm:prSet>
      <dgm:spPr/>
    </dgm:pt>
    <dgm:pt modelId="{8B1D8DFE-E6DB-2143-A2BC-A4B00A01A68E}" type="pres">
      <dgm:prSet presAssocID="{029329B7-44BB-4C81-A95A-E2217B192E70}" presName="quad2" presStyleLbl="node1" presStyleIdx="1" presStyleCnt="4">
        <dgm:presLayoutVars>
          <dgm:chMax val="0"/>
          <dgm:chPref val="0"/>
          <dgm:bulletEnabled val="1"/>
        </dgm:presLayoutVars>
      </dgm:prSet>
      <dgm:spPr/>
    </dgm:pt>
    <dgm:pt modelId="{740A1F42-64EC-4443-BB8A-4BBAFC1CBE8E}" type="pres">
      <dgm:prSet presAssocID="{029329B7-44BB-4C81-A95A-E2217B192E70}" presName="quad3" presStyleLbl="node1" presStyleIdx="2" presStyleCnt="4">
        <dgm:presLayoutVars>
          <dgm:chMax val="0"/>
          <dgm:chPref val="0"/>
          <dgm:bulletEnabled val="1"/>
        </dgm:presLayoutVars>
      </dgm:prSet>
      <dgm:spPr/>
    </dgm:pt>
    <dgm:pt modelId="{D24D5F49-0913-CE46-BE8C-C958E9CA0ABA}" type="pres">
      <dgm:prSet presAssocID="{029329B7-44BB-4C81-A95A-E2217B192E70}" presName="quad4" presStyleLbl="node1" presStyleIdx="3" presStyleCnt="4">
        <dgm:presLayoutVars>
          <dgm:chMax val="0"/>
          <dgm:chPref val="0"/>
          <dgm:bulletEnabled val="1"/>
        </dgm:presLayoutVars>
      </dgm:prSet>
      <dgm:spPr/>
    </dgm:pt>
  </dgm:ptLst>
  <dgm:cxnLst>
    <dgm:cxn modelId="{498A0818-823A-4AB1-9615-E2E13C333DB1}" srcId="{029329B7-44BB-4C81-A95A-E2217B192E70}" destId="{1DB48C8C-CC3D-4F63-8A97-A2A1329B1A3C}" srcOrd="1" destOrd="0" parTransId="{B9EE2AFC-3A33-41C3-9116-78E7BD519EDC}" sibTransId="{4F9684ED-A3CF-4D5B-8877-4FD1E2701605}"/>
    <dgm:cxn modelId="{9E93003D-E0B2-D34F-BA22-646C27458F69}" type="presOf" srcId="{029329B7-44BB-4C81-A95A-E2217B192E70}" destId="{E75480BF-97B9-BE42-9F52-10B9545EC182}" srcOrd="0" destOrd="0" presId="urn:microsoft.com/office/officeart/2005/8/layout/matrix3"/>
    <dgm:cxn modelId="{586D9D48-DB48-954E-BE0E-CEA5941626B2}" type="presOf" srcId="{1DC87977-D77B-4C8E-ADEF-F81127CEC16C}" destId="{740A1F42-64EC-4443-BB8A-4BBAFC1CBE8E}" srcOrd="0" destOrd="0" presId="urn:microsoft.com/office/officeart/2005/8/layout/matrix3"/>
    <dgm:cxn modelId="{2FD43C53-1928-9648-BFFE-028EC3CC5C6C}" type="presOf" srcId="{D3C528F6-4951-47A9-A2D7-B50A322F9BE2}" destId="{E57AEB9C-F655-664D-98C2-AD783B54E3C6}" srcOrd="0" destOrd="0" presId="urn:microsoft.com/office/officeart/2005/8/layout/matrix3"/>
    <dgm:cxn modelId="{FE401E5F-5142-864C-9226-617DB7FB05A1}" type="presOf" srcId="{93025CAE-936F-4484-A578-0454E204D086}" destId="{D24D5F49-0913-CE46-BE8C-C958E9CA0ABA}" srcOrd="0" destOrd="0" presId="urn:microsoft.com/office/officeart/2005/8/layout/matrix3"/>
    <dgm:cxn modelId="{406E9B67-A68E-4DFB-94D0-E09D6C341053}" srcId="{029329B7-44BB-4C81-A95A-E2217B192E70}" destId="{1DC87977-D77B-4C8E-ADEF-F81127CEC16C}" srcOrd="2" destOrd="0" parTransId="{0C2114E8-6755-4E4B-94D6-6DA22B57EB36}" sibTransId="{C41443C9-2115-4B9F-B8E9-E6E474286710}"/>
    <dgm:cxn modelId="{E1363A6D-F1FE-5B46-8093-0500BB02C9D6}" type="presOf" srcId="{1DB48C8C-CC3D-4F63-8A97-A2A1329B1A3C}" destId="{8B1D8DFE-E6DB-2143-A2BC-A4B00A01A68E}" srcOrd="0" destOrd="0" presId="urn:microsoft.com/office/officeart/2005/8/layout/matrix3"/>
    <dgm:cxn modelId="{8F6153EE-B1DF-4463-92C0-1A89CD255C44}" srcId="{029329B7-44BB-4C81-A95A-E2217B192E70}" destId="{D3C528F6-4951-47A9-A2D7-B50A322F9BE2}" srcOrd="0" destOrd="0" parTransId="{146D62E9-8132-4DFA-81E6-DA7A379193C4}" sibTransId="{E0E02E7B-9CB4-4C26-AEAA-D81CB8D656E5}"/>
    <dgm:cxn modelId="{79EC3DFA-9D0B-4BA9-A69F-A4AF826684A4}" srcId="{029329B7-44BB-4C81-A95A-E2217B192E70}" destId="{93025CAE-936F-4484-A578-0454E204D086}" srcOrd="3" destOrd="0" parTransId="{8CC63DF9-2C25-419F-B2A7-98926F7B0FDC}" sibTransId="{5EC8460A-C6DC-4F85-A219-BF21F0DCDCC9}"/>
    <dgm:cxn modelId="{832F4143-F7D0-C742-B614-AF5A3D83342D}" type="presParOf" srcId="{E75480BF-97B9-BE42-9F52-10B9545EC182}" destId="{8C66700C-D5B4-AF4D-86FC-428ADE00C1AB}" srcOrd="0" destOrd="0" presId="urn:microsoft.com/office/officeart/2005/8/layout/matrix3"/>
    <dgm:cxn modelId="{59681AD9-8A20-3F43-B63F-D5EA10A1C5DA}" type="presParOf" srcId="{E75480BF-97B9-BE42-9F52-10B9545EC182}" destId="{E57AEB9C-F655-664D-98C2-AD783B54E3C6}" srcOrd="1" destOrd="0" presId="urn:microsoft.com/office/officeart/2005/8/layout/matrix3"/>
    <dgm:cxn modelId="{E3BF60E7-17FF-394F-B3AA-0476D5248344}" type="presParOf" srcId="{E75480BF-97B9-BE42-9F52-10B9545EC182}" destId="{8B1D8DFE-E6DB-2143-A2BC-A4B00A01A68E}" srcOrd="2" destOrd="0" presId="urn:microsoft.com/office/officeart/2005/8/layout/matrix3"/>
    <dgm:cxn modelId="{47F13AEB-8763-C246-882E-C3DD2858F29E}" type="presParOf" srcId="{E75480BF-97B9-BE42-9F52-10B9545EC182}" destId="{740A1F42-64EC-4443-BB8A-4BBAFC1CBE8E}" srcOrd="3" destOrd="0" presId="urn:microsoft.com/office/officeart/2005/8/layout/matrix3"/>
    <dgm:cxn modelId="{1CA60535-22CA-D242-90B8-545335FE2E27}" type="presParOf" srcId="{E75480BF-97B9-BE42-9F52-10B9545EC182}" destId="{D24D5F49-0913-CE46-BE8C-C958E9CA0ABA}"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E997F3-9A31-4AE7-8458-3326D245350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1F98008-D76E-4ABF-BCE9-5FD944DCACA7}">
      <dgm:prSet/>
      <dgm:spPr/>
      <dgm:t>
        <a:bodyPr/>
        <a:lstStyle/>
        <a:p>
          <a:r>
            <a:rPr lang="en-US"/>
            <a:t>Context improves model responses.</a:t>
          </a:r>
        </a:p>
      </dgm:t>
    </dgm:pt>
    <dgm:pt modelId="{34346761-C7CC-4075-BC9A-8237188287CF}" type="parTrans" cxnId="{44198B8B-7C42-4009-8A00-C628F9A36507}">
      <dgm:prSet/>
      <dgm:spPr/>
      <dgm:t>
        <a:bodyPr/>
        <a:lstStyle/>
        <a:p>
          <a:endParaRPr lang="en-US"/>
        </a:p>
      </dgm:t>
    </dgm:pt>
    <dgm:pt modelId="{97CFB985-6151-4176-B865-227EC27ECBFA}" type="sibTrans" cxnId="{44198B8B-7C42-4009-8A00-C628F9A36507}">
      <dgm:prSet/>
      <dgm:spPr/>
      <dgm:t>
        <a:bodyPr/>
        <a:lstStyle/>
        <a:p>
          <a:endParaRPr lang="en-US"/>
        </a:p>
      </dgm:t>
    </dgm:pt>
    <dgm:pt modelId="{20BAAFCB-0D30-490B-911A-0C33B893CEA7}">
      <dgm:prSet/>
      <dgm:spPr/>
      <dgm:t>
        <a:bodyPr/>
        <a:lstStyle/>
        <a:p>
          <a:r>
            <a:rPr lang="en-US"/>
            <a:t>Multiple examples set clearer expectations.</a:t>
          </a:r>
        </a:p>
      </dgm:t>
    </dgm:pt>
    <dgm:pt modelId="{B08F9B13-37F1-42C8-9338-41C2F6C9DEB4}" type="parTrans" cxnId="{0B567BFA-7D64-4492-A52F-605FFF21D00B}">
      <dgm:prSet/>
      <dgm:spPr/>
      <dgm:t>
        <a:bodyPr/>
        <a:lstStyle/>
        <a:p>
          <a:endParaRPr lang="en-US"/>
        </a:p>
      </dgm:t>
    </dgm:pt>
    <dgm:pt modelId="{48EB82BA-E9B5-4094-963E-213F33EC3C80}" type="sibTrans" cxnId="{0B567BFA-7D64-4492-A52F-605FFF21D00B}">
      <dgm:prSet/>
      <dgm:spPr/>
      <dgm:t>
        <a:bodyPr/>
        <a:lstStyle/>
        <a:p>
          <a:endParaRPr lang="en-US"/>
        </a:p>
      </dgm:t>
    </dgm:pt>
    <dgm:pt modelId="{331EEB9E-69E4-4F4F-9FB1-C1773F988AF1}">
      <dgm:prSet/>
      <dgm:spPr/>
      <dgm:t>
        <a:bodyPr/>
        <a:lstStyle/>
        <a:p>
          <a:r>
            <a:rPr lang="en-US"/>
            <a:t>Don't just ask—show the desired response type.</a:t>
          </a:r>
        </a:p>
      </dgm:t>
    </dgm:pt>
    <dgm:pt modelId="{DAD5CF7A-24EA-4CF4-90E0-E3C44B0E2898}" type="parTrans" cxnId="{3771EF7B-872A-4C37-81BF-C5CDD5BA1316}">
      <dgm:prSet/>
      <dgm:spPr/>
      <dgm:t>
        <a:bodyPr/>
        <a:lstStyle/>
        <a:p>
          <a:endParaRPr lang="en-US"/>
        </a:p>
      </dgm:t>
    </dgm:pt>
    <dgm:pt modelId="{FDCAFC3C-615B-4C20-B8D3-CF36B9FFD60B}" type="sibTrans" cxnId="{3771EF7B-872A-4C37-81BF-C5CDD5BA1316}">
      <dgm:prSet/>
      <dgm:spPr/>
      <dgm:t>
        <a:bodyPr/>
        <a:lstStyle/>
        <a:p>
          <a:endParaRPr lang="en-US"/>
        </a:p>
      </dgm:t>
    </dgm:pt>
    <dgm:pt modelId="{A08B8156-FAC4-45B3-8D03-58B7C55AA8D3}">
      <dgm:prSet/>
      <dgm:spPr/>
      <dgm:t>
        <a:bodyPr/>
        <a:lstStyle/>
        <a:p>
          <a:r>
            <a:rPr lang="en-US"/>
            <a:t>Examples guide the model towards your intended answer.</a:t>
          </a:r>
        </a:p>
      </dgm:t>
    </dgm:pt>
    <dgm:pt modelId="{E159BA35-855D-4763-8D99-D57A4BE93D47}" type="parTrans" cxnId="{1E8EBF06-D730-4C17-BE8F-53519783FC39}">
      <dgm:prSet/>
      <dgm:spPr/>
      <dgm:t>
        <a:bodyPr/>
        <a:lstStyle/>
        <a:p>
          <a:endParaRPr lang="en-US"/>
        </a:p>
      </dgm:t>
    </dgm:pt>
    <dgm:pt modelId="{0D161A01-FAE6-43AD-B0EC-C300CD064438}" type="sibTrans" cxnId="{1E8EBF06-D730-4C17-BE8F-53519783FC39}">
      <dgm:prSet/>
      <dgm:spPr/>
      <dgm:t>
        <a:bodyPr/>
        <a:lstStyle/>
        <a:p>
          <a:endParaRPr lang="en-US"/>
        </a:p>
      </dgm:t>
    </dgm:pt>
    <dgm:pt modelId="{2B83DE62-9BD9-FB4F-90BF-E4333F6B69FD}" type="pres">
      <dgm:prSet presAssocID="{91E997F3-9A31-4AE7-8458-3326D2453501}" presName="linear" presStyleCnt="0">
        <dgm:presLayoutVars>
          <dgm:animLvl val="lvl"/>
          <dgm:resizeHandles val="exact"/>
        </dgm:presLayoutVars>
      </dgm:prSet>
      <dgm:spPr/>
    </dgm:pt>
    <dgm:pt modelId="{6F932349-5C78-AD47-8978-6B394B081C83}" type="pres">
      <dgm:prSet presAssocID="{81F98008-D76E-4ABF-BCE9-5FD944DCACA7}" presName="parentText" presStyleLbl="node1" presStyleIdx="0" presStyleCnt="4">
        <dgm:presLayoutVars>
          <dgm:chMax val="0"/>
          <dgm:bulletEnabled val="1"/>
        </dgm:presLayoutVars>
      </dgm:prSet>
      <dgm:spPr/>
    </dgm:pt>
    <dgm:pt modelId="{AFEDB0ED-FE3A-A742-B004-4D5D2536546A}" type="pres">
      <dgm:prSet presAssocID="{97CFB985-6151-4176-B865-227EC27ECBFA}" presName="spacer" presStyleCnt="0"/>
      <dgm:spPr/>
    </dgm:pt>
    <dgm:pt modelId="{FF5757E9-0964-6944-86AB-7C636FD91BD4}" type="pres">
      <dgm:prSet presAssocID="{20BAAFCB-0D30-490B-911A-0C33B893CEA7}" presName="parentText" presStyleLbl="node1" presStyleIdx="1" presStyleCnt="4">
        <dgm:presLayoutVars>
          <dgm:chMax val="0"/>
          <dgm:bulletEnabled val="1"/>
        </dgm:presLayoutVars>
      </dgm:prSet>
      <dgm:spPr/>
    </dgm:pt>
    <dgm:pt modelId="{C5AA70C2-A66D-314C-8596-2830C2073F88}" type="pres">
      <dgm:prSet presAssocID="{48EB82BA-E9B5-4094-963E-213F33EC3C80}" presName="spacer" presStyleCnt="0"/>
      <dgm:spPr/>
    </dgm:pt>
    <dgm:pt modelId="{1C1FD550-20D8-B847-9294-BAB65E92627F}" type="pres">
      <dgm:prSet presAssocID="{331EEB9E-69E4-4F4F-9FB1-C1773F988AF1}" presName="parentText" presStyleLbl="node1" presStyleIdx="2" presStyleCnt="4">
        <dgm:presLayoutVars>
          <dgm:chMax val="0"/>
          <dgm:bulletEnabled val="1"/>
        </dgm:presLayoutVars>
      </dgm:prSet>
      <dgm:spPr/>
    </dgm:pt>
    <dgm:pt modelId="{90D505EE-EB4C-3047-80E6-0AF8E060571D}" type="pres">
      <dgm:prSet presAssocID="{FDCAFC3C-615B-4C20-B8D3-CF36B9FFD60B}" presName="spacer" presStyleCnt="0"/>
      <dgm:spPr/>
    </dgm:pt>
    <dgm:pt modelId="{6B9F63F3-036B-004F-92BF-AC4CCDAAC1A4}" type="pres">
      <dgm:prSet presAssocID="{A08B8156-FAC4-45B3-8D03-58B7C55AA8D3}" presName="parentText" presStyleLbl="node1" presStyleIdx="3" presStyleCnt="4">
        <dgm:presLayoutVars>
          <dgm:chMax val="0"/>
          <dgm:bulletEnabled val="1"/>
        </dgm:presLayoutVars>
      </dgm:prSet>
      <dgm:spPr/>
    </dgm:pt>
  </dgm:ptLst>
  <dgm:cxnLst>
    <dgm:cxn modelId="{1E8EBF06-D730-4C17-BE8F-53519783FC39}" srcId="{91E997F3-9A31-4AE7-8458-3326D2453501}" destId="{A08B8156-FAC4-45B3-8D03-58B7C55AA8D3}" srcOrd="3" destOrd="0" parTransId="{E159BA35-855D-4763-8D99-D57A4BE93D47}" sibTransId="{0D161A01-FAE6-43AD-B0EC-C300CD064438}"/>
    <dgm:cxn modelId="{FCCC1162-E5C5-6D42-9A9A-F88D337FFE65}" type="presOf" srcId="{A08B8156-FAC4-45B3-8D03-58B7C55AA8D3}" destId="{6B9F63F3-036B-004F-92BF-AC4CCDAAC1A4}" srcOrd="0" destOrd="0" presId="urn:microsoft.com/office/officeart/2005/8/layout/vList2"/>
    <dgm:cxn modelId="{3771EF7B-872A-4C37-81BF-C5CDD5BA1316}" srcId="{91E997F3-9A31-4AE7-8458-3326D2453501}" destId="{331EEB9E-69E4-4F4F-9FB1-C1773F988AF1}" srcOrd="2" destOrd="0" parTransId="{DAD5CF7A-24EA-4CF4-90E0-E3C44B0E2898}" sibTransId="{FDCAFC3C-615B-4C20-B8D3-CF36B9FFD60B}"/>
    <dgm:cxn modelId="{C9FAAF85-17FE-5A47-A557-DC6968328AE4}" type="presOf" srcId="{91E997F3-9A31-4AE7-8458-3326D2453501}" destId="{2B83DE62-9BD9-FB4F-90BF-E4333F6B69FD}" srcOrd="0" destOrd="0" presId="urn:microsoft.com/office/officeart/2005/8/layout/vList2"/>
    <dgm:cxn modelId="{44198B8B-7C42-4009-8A00-C628F9A36507}" srcId="{91E997F3-9A31-4AE7-8458-3326D2453501}" destId="{81F98008-D76E-4ABF-BCE9-5FD944DCACA7}" srcOrd="0" destOrd="0" parTransId="{34346761-C7CC-4075-BC9A-8237188287CF}" sibTransId="{97CFB985-6151-4176-B865-227EC27ECBFA}"/>
    <dgm:cxn modelId="{64DC8DB8-95C8-6644-ADE6-E9240D2B858B}" type="presOf" srcId="{20BAAFCB-0D30-490B-911A-0C33B893CEA7}" destId="{FF5757E9-0964-6944-86AB-7C636FD91BD4}" srcOrd="0" destOrd="0" presId="urn:microsoft.com/office/officeart/2005/8/layout/vList2"/>
    <dgm:cxn modelId="{77F546D6-B951-0E42-B841-07AB4FFB70EB}" type="presOf" srcId="{331EEB9E-69E4-4F4F-9FB1-C1773F988AF1}" destId="{1C1FD550-20D8-B847-9294-BAB65E92627F}" srcOrd="0" destOrd="0" presId="urn:microsoft.com/office/officeart/2005/8/layout/vList2"/>
    <dgm:cxn modelId="{CA62DEF8-36CF-174A-B88D-9B6A9AB49226}" type="presOf" srcId="{81F98008-D76E-4ABF-BCE9-5FD944DCACA7}" destId="{6F932349-5C78-AD47-8978-6B394B081C83}" srcOrd="0" destOrd="0" presId="urn:microsoft.com/office/officeart/2005/8/layout/vList2"/>
    <dgm:cxn modelId="{0B567BFA-7D64-4492-A52F-605FFF21D00B}" srcId="{91E997F3-9A31-4AE7-8458-3326D2453501}" destId="{20BAAFCB-0D30-490B-911A-0C33B893CEA7}" srcOrd="1" destOrd="0" parTransId="{B08F9B13-37F1-42C8-9338-41C2F6C9DEB4}" sibTransId="{48EB82BA-E9B5-4094-963E-213F33EC3C80}"/>
    <dgm:cxn modelId="{E7524300-CFF0-BA47-9861-FE576BED9C4C}" type="presParOf" srcId="{2B83DE62-9BD9-FB4F-90BF-E4333F6B69FD}" destId="{6F932349-5C78-AD47-8978-6B394B081C83}" srcOrd="0" destOrd="0" presId="urn:microsoft.com/office/officeart/2005/8/layout/vList2"/>
    <dgm:cxn modelId="{2C960B5B-224F-6C45-A3B4-667FC127CD2F}" type="presParOf" srcId="{2B83DE62-9BD9-FB4F-90BF-E4333F6B69FD}" destId="{AFEDB0ED-FE3A-A742-B004-4D5D2536546A}" srcOrd="1" destOrd="0" presId="urn:microsoft.com/office/officeart/2005/8/layout/vList2"/>
    <dgm:cxn modelId="{999B7699-8164-D941-8216-8620CBCBCA69}" type="presParOf" srcId="{2B83DE62-9BD9-FB4F-90BF-E4333F6B69FD}" destId="{FF5757E9-0964-6944-86AB-7C636FD91BD4}" srcOrd="2" destOrd="0" presId="urn:microsoft.com/office/officeart/2005/8/layout/vList2"/>
    <dgm:cxn modelId="{DF9D50FC-8856-3B41-AACD-2B39D2180AB5}" type="presParOf" srcId="{2B83DE62-9BD9-FB4F-90BF-E4333F6B69FD}" destId="{C5AA70C2-A66D-314C-8596-2830C2073F88}" srcOrd="3" destOrd="0" presId="urn:microsoft.com/office/officeart/2005/8/layout/vList2"/>
    <dgm:cxn modelId="{188C2C96-5133-834E-AC84-951DA973EF54}" type="presParOf" srcId="{2B83DE62-9BD9-FB4F-90BF-E4333F6B69FD}" destId="{1C1FD550-20D8-B847-9294-BAB65E92627F}" srcOrd="4" destOrd="0" presId="urn:microsoft.com/office/officeart/2005/8/layout/vList2"/>
    <dgm:cxn modelId="{088EFDE9-940D-204D-AA53-E6FDD95C5B01}" type="presParOf" srcId="{2B83DE62-9BD9-FB4F-90BF-E4333F6B69FD}" destId="{90D505EE-EB4C-3047-80E6-0AF8E060571D}" srcOrd="5" destOrd="0" presId="urn:microsoft.com/office/officeart/2005/8/layout/vList2"/>
    <dgm:cxn modelId="{5D7EF604-F1F4-BC40-8C17-AB7943D98D8E}" type="presParOf" srcId="{2B83DE62-9BD9-FB4F-90BF-E4333F6B69FD}" destId="{6B9F63F3-036B-004F-92BF-AC4CCDAAC1A4}"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E968B3-5B8F-4F35-A33E-401105D882B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B57A320-356F-4364-A6C2-3C466BD45DB5}">
      <dgm:prSet/>
      <dgm:spPr/>
      <dgm:t>
        <a:bodyPr/>
        <a:lstStyle/>
        <a:p>
          <a:r>
            <a:rPr lang="en-US"/>
            <a:t>Specifying prerequisites refines the model's output.</a:t>
          </a:r>
        </a:p>
      </dgm:t>
    </dgm:pt>
    <dgm:pt modelId="{7EB63FC2-7D14-43D2-88D1-951DDF6531C1}" type="parTrans" cxnId="{C9FB9CF8-6FFB-4812-BD4C-49159F0C010C}">
      <dgm:prSet/>
      <dgm:spPr/>
      <dgm:t>
        <a:bodyPr/>
        <a:lstStyle/>
        <a:p>
          <a:endParaRPr lang="en-US"/>
        </a:p>
      </dgm:t>
    </dgm:pt>
    <dgm:pt modelId="{C1DF3F88-5A3E-4D99-B03F-C753B48B4483}" type="sibTrans" cxnId="{C9FB9CF8-6FFB-4812-BD4C-49159F0C010C}">
      <dgm:prSet/>
      <dgm:spPr/>
      <dgm:t>
        <a:bodyPr/>
        <a:lstStyle/>
        <a:p>
          <a:endParaRPr lang="en-US"/>
        </a:p>
      </dgm:t>
    </dgm:pt>
    <dgm:pt modelId="{2E7CAB81-C52D-4109-8D16-06158433C9A5}">
      <dgm:prSet/>
      <dgm:spPr/>
      <dgm:t>
        <a:bodyPr/>
        <a:lstStyle/>
        <a:p>
          <a:r>
            <a:rPr lang="en-US"/>
            <a:t>Align results with your criteria by providing conditions.</a:t>
          </a:r>
        </a:p>
      </dgm:t>
    </dgm:pt>
    <dgm:pt modelId="{1DAC08C6-044F-441D-9589-B72AC74A3EBD}" type="parTrans" cxnId="{C6E24F1E-7B76-44E6-9F7D-38C31D3B4F57}">
      <dgm:prSet/>
      <dgm:spPr/>
      <dgm:t>
        <a:bodyPr/>
        <a:lstStyle/>
        <a:p>
          <a:endParaRPr lang="en-US"/>
        </a:p>
      </dgm:t>
    </dgm:pt>
    <dgm:pt modelId="{B86BBC96-BD8B-4897-8FCC-3EBD13F3D4B3}" type="sibTrans" cxnId="{C6E24F1E-7B76-44E6-9F7D-38C31D3B4F57}">
      <dgm:prSet/>
      <dgm:spPr/>
      <dgm:t>
        <a:bodyPr/>
        <a:lstStyle/>
        <a:p>
          <a:endParaRPr lang="en-US"/>
        </a:p>
      </dgm:t>
    </dgm:pt>
    <dgm:pt modelId="{F063C5D6-1661-4530-82E2-D1E22E3AE48B}">
      <dgm:prSet/>
      <dgm:spPr/>
      <dgm:t>
        <a:bodyPr/>
        <a:lstStyle/>
        <a:p>
          <a:r>
            <a:rPr lang="en-US"/>
            <a:t>Use condition-based questioning for precision.</a:t>
          </a:r>
        </a:p>
      </dgm:t>
    </dgm:pt>
    <dgm:pt modelId="{67D15C40-CB56-4FC0-8338-41F58D110675}" type="parTrans" cxnId="{307D691A-C1A2-4786-A67F-397495F3DE2C}">
      <dgm:prSet/>
      <dgm:spPr/>
      <dgm:t>
        <a:bodyPr/>
        <a:lstStyle/>
        <a:p>
          <a:endParaRPr lang="en-US"/>
        </a:p>
      </dgm:t>
    </dgm:pt>
    <dgm:pt modelId="{9DEBAB19-A615-42C9-BBE3-13748E0EE33A}" type="sibTrans" cxnId="{307D691A-C1A2-4786-A67F-397495F3DE2C}">
      <dgm:prSet/>
      <dgm:spPr/>
      <dgm:t>
        <a:bodyPr/>
        <a:lstStyle/>
        <a:p>
          <a:endParaRPr lang="en-US"/>
        </a:p>
      </dgm:t>
    </dgm:pt>
    <dgm:pt modelId="{10DF100D-DEFE-40BE-B630-DE9B1C8F5DD5}">
      <dgm:prSet/>
      <dgm:spPr/>
      <dgm:t>
        <a:bodyPr/>
        <a:lstStyle/>
        <a:p>
          <a:r>
            <a:rPr lang="en-US"/>
            <a:t>Verify assumptions upfront, especially for edge cases.</a:t>
          </a:r>
        </a:p>
      </dgm:t>
    </dgm:pt>
    <dgm:pt modelId="{6B439FF1-CACC-4CDB-8EDD-2732DB39B45B}" type="parTrans" cxnId="{76F60A5A-D27D-4704-9FCF-4CD4E0FED71A}">
      <dgm:prSet/>
      <dgm:spPr/>
      <dgm:t>
        <a:bodyPr/>
        <a:lstStyle/>
        <a:p>
          <a:endParaRPr lang="en-US"/>
        </a:p>
      </dgm:t>
    </dgm:pt>
    <dgm:pt modelId="{CBD2ECE4-1927-4324-B59A-0D9B824306E0}" type="sibTrans" cxnId="{76F60A5A-D27D-4704-9FCF-4CD4E0FED71A}">
      <dgm:prSet/>
      <dgm:spPr/>
      <dgm:t>
        <a:bodyPr/>
        <a:lstStyle/>
        <a:p>
          <a:endParaRPr lang="en-US"/>
        </a:p>
      </dgm:t>
    </dgm:pt>
    <dgm:pt modelId="{B260D10C-E4C1-48F7-A1F3-6BEF7626C8C4}">
      <dgm:prSet/>
      <dgm:spPr/>
      <dgm:t>
        <a:bodyPr/>
        <a:lstStyle/>
        <a:p>
          <a:r>
            <a:rPr lang="en-US"/>
            <a:t>Design prompts to handle scenarios like absent instructions.</a:t>
          </a:r>
        </a:p>
      </dgm:t>
    </dgm:pt>
    <dgm:pt modelId="{303563BA-4934-4EBF-B2B1-811F00AED554}" type="parTrans" cxnId="{DB956786-B70F-4946-ADBA-2A36C513F353}">
      <dgm:prSet/>
      <dgm:spPr/>
      <dgm:t>
        <a:bodyPr/>
        <a:lstStyle/>
        <a:p>
          <a:endParaRPr lang="en-US"/>
        </a:p>
      </dgm:t>
    </dgm:pt>
    <dgm:pt modelId="{597D4AC9-6C44-4A38-891B-D103C47F0F03}" type="sibTrans" cxnId="{DB956786-B70F-4946-ADBA-2A36C513F353}">
      <dgm:prSet/>
      <dgm:spPr/>
      <dgm:t>
        <a:bodyPr/>
        <a:lstStyle/>
        <a:p>
          <a:endParaRPr lang="en-US"/>
        </a:p>
      </dgm:t>
    </dgm:pt>
    <dgm:pt modelId="{EBB125D9-07C6-485E-856D-241BFBE7EF3F}" type="pres">
      <dgm:prSet presAssocID="{91E968B3-5B8F-4F35-A33E-401105D882BB}" presName="root" presStyleCnt="0">
        <dgm:presLayoutVars>
          <dgm:dir/>
          <dgm:resizeHandles val="exact"/>
        </dgm:presLayoutVars>
      </dgm:prSet>
      <dgm:spPr/>
    </dgm:pt>
    <dgm:pt modelId="{A835ACF5-A4DB-4034-B791-629D0EB78FC3}" type="pres">
      <dgm:prSet presAssocID="{9B57A320-356F-4364-A6C2-3C466BD45DB5}" presName="compNode" presStyleCnt="0"/>
      <dgm:spPr/>
    </dgm:pt>
    <dgm:pt modelId="{FAC8B35E-CB70-4C05-A199-7FDFEF19E3B2}" type="pres">
      <dgm:prSet presAssocID="{9B57A320-356F-4364-A6C2-3C466BD45DB5}" presName="bgRect" presStyleLbl="bgShp" presStyleIdx="0" presStyleCnt="5"/>
      <dgm:spPr/>
    </dgm:pt>
    <dgm:pt modelId="{CE1694C7-AE7A-4492-9AB7-77913BD515F5}" type="pres">
      <dgm:prSet presAssocID="{9B57A320-356F-4364-A6C2-3C466BD45D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E98DE16-A215-4C93-918F-EEB192E6C9BF}" type="pres">
      <dgm:prSet presAssocID="{9B57A320-356F-4364-A6C2-3C466BD45DB5}" presName="spaceRect" presStyleCnt="0"/>
      <dgm:spPr/>
    </dgm:pt>
    <dgm:pt modelId="{328452E4-D6B8-4BCF-B47F-D826B379BE5E}" type="pres">
      <dgm:prSet presAssocID="{9B57A320-356F-4364-A6C2-3C466BD45DB5}" presName="parTx" presStyleLbl="revTx" presStyleIdx="0" presStyleCnt="5">
        <dgm:presLayoutVars>
          <dgm:chMax val="0"/>
          <dgm:chPref val="0"/>
        </dgm:presLayoutVars>
      </dgm:prSet>
      <dgm:spPr/>
    </dgm:pt>
    <dgm:pt modelId="{EBB42FF7-E95E-441D-B072-9424CFC3C07E}" type="pres">
      <dgm:prSet presAssocID="{C1DF3F88-5A3E-4D99-B03F-C753B48B4483}" presName="sibTrans" presStyleCnt="0"/>
      <dgm:spPr/>
    </dgm:pt>
    <dgm:pt modelId="{F807C67B-6637-4379-85E1-7E189558B6C8}" type="pres">
      <dgm:prSet presAssocID="{2E7CAB81-C52D-4109-8D16-06158433C9A5}" presName="compNode" presStyleCnt="0"/>
      <dgm:spPr/>
    </dgm:pt>
    <dgm:pt modelId="{78A38C42-5834-4DC7-B2F2-029816490DA9}" type="pres">
      <dgm:prSet presAssocID="{2E7CAB81-C52D-4109-8D16-06158433C9A5}" presName="bgRect" presStyleLbl="bgShp" presStyleIdx="1" presStyleCnt="5"/>
      <dgm:spPr/>
    </dgm:pt>
    <dgm:pt modelId="{311CC00B-EDB7-45CE-AF9E-89C3B4423779}" type="pres">
      <dgm:prSet presAssocID="{2E7CAB81-C52D-4109-8D16-06158433C9A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8E50A382-AEF5-4498-AD46-87F0CB298B13}" type="pres">
      <dgm:prSet presAssocID="{2E7CAB81-C52D-4109-8D16-06158433C9A5}" presName="spaceRect" presStyleCnt="0"/>
      <dgm:spPr/>
    </dgm:pt>
    <dgm:pt modelId="{9A23B101-5B88-4933-9DA0-9A82D7024630}" type="pres">
      <dgm:prSet presAssocID="{2E7CAB81-C52D-4109-8D16-06158433C9A5}" presName="parTx" presStyleLbl="revTx" presStyleIdx="1" presStyleCnt="5">
        <dgm:presLayoutVars>
          <dgm:chMax val="0"/>
          <dgm:chPref val="0"/>
        </dgm:presLayoutVars>
      </dgm:prSet>
      <dgm:spPr/>
    </dgm:pt>
    <dgm:pt modelId="{7022593D-C134-48DE-9CD7-A5B746BB13FF}" type="pres">
      <dgm:prSet presAssocID="{B86BBC96-BD8B-4897-8FCC-3EBD13F3D4B3}" presName="sibTrans" presStyleCnt="0"/>
      <dgm:spPr/>
    </dgm:pt>
    <dgm:pt modelId="{EDF73E0D-BA0E-46E9-879E-3ABAA5942ACF}" type="pres">
      <dgm:prSet presAssocID="{F063C5D6-1661-4530-82E2-D1E22E3AE48B}" presName="compNode" presStyleCnt="0"/>
      <dgm:spPr/>
    </dgm:pt>
    <dgm:pt modelId="{39773FC2-C8E5-46C4-B2B3-D78029A61873}" type="pres">
      <dgm:prSet presAssocID="{F063C5D6-1661-4530-82E2-D1E22E3AE48B}" presName="bgRect" presStyleLbl="bgShp" presStyleIdx="2" presStyleCnt="5"/>
      <dgm:spPr/>
    </dgm:pt>
    <dgm:pt modelId="{1E180D44-166C-48D9-A0A5-FF60C24B9BD7}" type="pres">
      <dgm:prSet presAssocID="{F063C5D6-1661-4530-82E2-D1E22E3AE48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C7FA4100-2510-4E4C-AA12-C27149D5368E}" type="pres">
      <dgm:prSet presAssocID="{F063C5D6-1661-4530-82E2-D1E22E3AE48B}" presName="spaceRect" presStyleCnt="0"/>
      <dgm:spPr/>
    </dgm:pt>
    <dgm:pt modelId="{73691BE3-F2FF-4339-85C8-523859CED1FD}" type="pres">
      <dgm:prSet presAssocID="{F063C5D6-1661-4530-82E2-D1E22E3AE48B}" presName="parTx" presStyleLbl="revTx" presStyleIdx="2" presStyleCnt="5">
        <dgm:presLayoutVars>
          <dgm:chMax val="0"/>
          <dgm:chPref val="0"/>
        </dgm:presLayoutVars>
      </dgm:prSet>
      <dgm:spPr/>
    </dgm:pt>
    <dgm:pt modelId="{67BEAB91-BE2B-4E64-BD39-B67A6F868735}" type="pres">
      <dgm:prSet presAssocID="{9DEBAB19-A615-42C9-BBE3-13748E0EE33A}" presName="sibTrans" presStyleCnt="0"/>
      <dgm:spPr/>
    </dgm:pt>
    <dgm:pt modelId="{B5A220F7-4514-4D77-9E66-B814577457F6}" type="pres">
      <dgm:prSet presAssocID="{10DF100D-DEFE-40BE-B630-DE9B1C8F5DD5}" presName="compNode" presStyleCnt="0"/>
      <dgm:spPr/>
    </dgm:pt>
    <dgm:pt modelId="{DF45D955-0BA8-4139-AEBB-F0B3AEE98822}" type="pres">
      <dgm:prSet presAssocID="{10DF100D-DEFE-40BE-B630-DE9B1C8F5DD5}" presName="bgRect" presStyleLbl="bgShp" presStyleIdx="3" presStyleCnt="5"/>
      <dgm:spPr/>
    </dgm:pt>
    <dgm:pt modelId="{DF36D15F-AEC9-4CD5-AA03-BBE73C447470}" type="pres">
      <dgm:prSet presAssocID="{10DF100D-DEFE-40BE-B630-DE9B1C8F5DD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7107A42B-AB2F-44D5-9C22-6F697726F7BC}" type="pres">
      <dgm:prSet presAssocID="{10DF100D-DEFE-40BE-B630-DE9B1C8F5DD5}" presName="spaceRect" presStyleCnt="0"/>
      <dgm:spPr/>
    </dgm:pt>
    <dgm:pt modelId="{912CC543-B41E-4BC5-A19A-D95438891C97}" type="pres">
      <dgm:prSet presAssocID="{10DF100D-DEFE-40BE-B630-DE9B1C8F5DD5}" presName="parTx" presStyleLbl="revTx" presStyleIdx="3" presStyleCnt="5">
        <dgm:presLayoutVars>
          <dgm:chMax val="0"/>
          <dgm:chPref val="0"/>
        </dgm:presLayoutVars>
      </dgm:prSet>
      <dgm:spPr/>
    </dgm:pt>
    <dgm:pt modelId="{2D5C1D9F-7F54-400E-8FB8-445B09F3F879}" type="pres">
      <dgm:prSet presAssocID="{CBD2ECE4-1927-4324-B59A-0D9B824306E0}" presName="sibTrans" presStyleCnt="0"/>
      <dgm:spPr/>
    </dgm:pt>
    <dgm:pt modelId="{C4B6889A-EDDE-4800-9CE9-3F920D3BBE20}" type="pres">
      <dgm:prSet presAssocID="{B260D10C-E4C1-48F7-A1F3-6BEF7626C8C4}" presName="compNode" presStyleCnt="0"/>
      <dgm:spPr/>
    </dgm:pt>
    <dgm:pt modelId="{EC24EF5D-7AAC-4C5F-946B-8A3D698C5814}" type="pres">
      <dgm:prSet presAssocID="{B260D10C-E4C1-48F7-A1F3-6BEF7626C8C4}" presName="bgRect" presStyleLbl="bgShp" presStyleIdx="4" presStyleCnt="5"/>
      <dgm:spPr/>
    </dgm:pt>
    <dgm:pt modelId="{89DED59A-233D-4753-9B57-2D7D67CA2925}" type="pres">
      <dgm:prSet presAssocID="{B260D10C-E4C1-48F7-A1F3-6BEF7626C8C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709156D7-FCB8-489E-BB44-C96C0D010670}" type="pres">
      <dgm:prSet presAssocID="{B260D10C-E4C1-48F7-A1F3-6BEF7626C8C4}" presName="spaceRect" presStyleCnt="0"/>
      <dgm:spPr/>
    </dgm:pt>
    <dgm:pt modelId="{36902D87-CCFE-45A2-A92B-58C5BEE532D6}" type="pres">
      <dgm:prSet presAssocID="{B260D10C-E4C1-48F7-A1F3-6BEF7626C8C4}" presName="parTx" presStyleLbl="revTx" presStyleIdx="4" presStyleCnt="5">
        <dgm:presLayoutVars>
          <dgm:chMax val="0"/>
          <dgm:chPref val="0"/>
        </dgm:presLayoutVars>
      </dgm:prSet>
      <dgm:spPr/>
    </dgm:pt>
  </dgm:ptLst>
  <dgm:cxnLst>
    <dgm:cxn modelId="{307D691A-C1A2-4786-A67F-397495F3DE2C}" srcId="{91E968B3-5B8F-4F35-A33E-401105D882BB}" destId="{F063C5D6-1661-4530-82E2-D1E22E3AE48B}" srcOrd="2" destOrd="0" parTransId="{67D15C40-CB56-4FC0-8338-41F58D110675}" sibTransId="{9DEBAB19-A615-42C9-BBE3-13748E0EE33A}"/>
    <dgm:cxn modelId="{C6E24F1E-7B76-44E6-9F7D-38C31D3B4F57}" srcId="{91E968B3-5B8F-4F35-A33E-401105D882BB}" destId="{2E7CAB81-C52D-4109-8D16-06158433C9A5}" srcOrd="1" destOrd="0" parTransId="{1DAC08C6-044F-441D-9589-B72AC74A3EBD}" sibTransId="{B86BBC96-BD8B-4897-8FCC-3EBD13F3D4B3}"/>
    <dgm:cxn modelId="{88BC813D-0C19-4852-A09B-51DCE44AFBD0}" type="presOf" srcId="{F063C5D6-1661-4530-82E2-D1E22E3AE48B}" destId="{73691BE3-F2FF-4339-85C8-523859CED1FD}" srcOrd="0" destOrd="0" presId="urn:microsoft.com/office/officeart/2018/2/layout/IconVerticalSolidList"/>
    <dgm:cxn modelId="{B65D6853-1A8A-40BE-824A-CF1E1991CF29}" type="presOf" srcId="{10DF100D-DEFE-40BE-B630-DE9B1C8F5DD5}" destId="{912CC543-B41E-4BC5-A19A-D95438891C97}" srcOrd="0" destOrd="0" presId="urn:microsoft.com/office/officeart/2018/2/layout/IconVerticalSolidList"/>
    <dgm:cxn modelId="{76F60A5A-D27D-4704-9FCF-4CD4E0FED71A}" srcId="{91E968B3-5B8F-4F35-A33E-401105D882BB}" destId="{10DF100D-DEFE-40BE-B630-DE9B1C8F5DD5}" srcOrd="3" destOrd="0" parTransId="{6B439FF1-CACC-4CDB-8EDD-2732DB39B45B}" sibTransId="{CBD2ECE4-1927-4324-B59A-0D9B824306E0}"/>
    <dgm:cxn modelId="{DB956786-B70F-4946-ADBA-2A36C513F353}" srcId="{91E968B3-5B8F-4F35-A33E-401105D882BB}" destId="{B260D10C-E4C1-48F7-A1F3-6BEF7626C8C4}" srcOrd="4" destOrd="0" parTransId="{303563BA-4934-4EBF-B2B1-811F00AED554}" sibTransId="{597D4AC9-6C44-4A38-891B-D103C47F0F03}"/>
    <dgm:cxn modelId="{1A2F038E-CF6B-4FA1-B0D7-A5226F0BE9BA}" type="presOf" srcId="{B260D10C-E4C1-48F7-A1F3-6BEF7626C8C4}" destId="{36902D87-CCFE-45A2-A92B-58C5BEE532D6}" srcOrd="0" destOrd="0" presId="urn:microsoft.com/office/officeart/2018/2/layout/IconVerticalSolidList"/>
    <dgm:cxn modelId="{50C601B2-7ACE-42DD-9E70-CD89CF08B36D}" type="presOf" srcId="{91E968B3-5B8F-4F35-A33E-401105D882BB}" destId="{EBB125D9-07C6-485E-856D-241BFBE7EF3F}" srcOrd="0" destOrd="0" presId="urn:microsoft.com/office/officeart/2018/2/layout/IconVerticalSolidList"/>
    <dgm:cxn modelId="{0F19D2C3-9823-4574-B93F-12777AF4BD24}" type="presOf" srcId="{9B57A320-356F-4364-A6C2-3C466BD45DB5}" destId="{328452E4-D6B8-4BCF-B47F-D826B379BE5E}" srcOrd="0" destOrd="0" presId="urn:microsoft.com/office/officeart/2018/2/layout/IconVerticalSolidList"/>
    <dgm:cxn modelId="{5EB6BCEA-35DF-43C8-969F-69F31A4E9938}" type="presOf" srcId="{2E7CAB81-C52D-4109-8D16-06158433C9A5}" destId="{9A23B101-5B88-4933-9DA0-9A82D7024630}" srcOrd="0" destOrd="0" presId="urn:microsoft.com/office/officeart/2018/2/layout/IconVerticalSolidList"/>
    <dgm:cxn modelId="{C9FB9CF8-6FFB-4812-BD4C-49159F0C010C}" srcId="{91E968B3-5B8F-4F35-A33E-401105D882BB}" destId="{9B57A320-356F-4364-A6C2-3C466BD45DB5}" srcOrd="0" destOrd="0" parTransId="{7EB63FC2-7D14-43D2-88D1-951DDF6531C1}" sibTransId="{C1DF3F88-5A3E-4D99-B03F-C753B48B4483}"/>
    <dgm:cxn modelId="{E418CF67-9853-4998-A00A-A278B859146E}" type="presParOf" srcId="{EBB125D9-07C6-485E-856D-241BFBE7EF3F}" destId="{A835ACF5-A4DB-4034-B791-629D0EB78FC3}" srcOrd="0" destOrd="0" presId="urn:microsoft.com/office/officeart/2018/2/layout/IconVerticalSolidList"/>
    <dgm:cxn modelId="{74AAAA2E-3922-436C-845F-1E6E0941D81A}" type="presParOf" srcId="{A835ACF5-A4DB-4034-B791-629D0EB78FC3}" destId="{FAC8B35E-CB70-4C05-A199-7FDFEF19E3B2}" srcOrd="0" destOrd="0" presId="urn:microsoft.com/office/officeart/2018/2/layout/IconVerticalSolidList"/>
    <dgm:cxn modelId="{E2739211-295D-4CF1-838C-083FC245D04C}" type="presParOf" srcId="{A835ACF5-A4DB-4034-B791-629D0EB78FC3}" destId="{CE1694C7-AE7A-4492-9AB7-77913BD515F5}" srcOrd="1" destOrd="0" presId="urn:microsoft.com/office/officeart/2018/2/layout/IconVerticalSolidList"/>
    <dgm:cxn modelId="{EBEA32AE-F35A-47C6-88A1-5E8A8EDF76E3}" type="presParOf" srcId="{A835ACF5-A4DB-4034-B791-629D0EB78FC3}" destId="{7E98DE16-A215-4C93-918F-EEB192E6C9BF}" srcOrd="2" destOrd="0" presId="urn:microsoft.com/office/officeart/2018/2/layout/IconVerticalSolidList"/>
    <dgm:cxn modelId="{7F422869-5B16-46FB-809F-4C77BA893BFD}" type="presParOf" srcId="{A835ACF5-A4DB-4034-B791-629D0EB78FC3}" destId="{328452E4-D6B8-4BCF-B47F-D826B379BE5E}" srcOrd="3" destOrd="0" presId="urn:microsoft.com/office/officeart/2018/2/layout/IconVerticalSolidList"/>
    <dgm:cxn modelId="{96E43F10-6902-4E7A-9D77-78163684BAE3}" type="presParOf" srcId="{EBB125D9-07C6-485E-856D-241BFBE7EF3F}" destId="{EBB42FF7-E95E-441D-B072-9424CFC3C07E}" srcOrd="1" destOrd="0" presId="urn:microsoft.com/office/officeart/2018/2/layout/IconVerticalSolidList"/>
    <dgm:cxn modelId="{91265002-37B1-405A-9A08-0DA5D3494E59}" type="presParOf" srcId="{EBB125D9-07C6-485E-856D-241BFBE7EF3F}" destId="{F807C67B-6637-4379-85E1-7E189558B6C8}" srcOrd="2" destOrd="0" presId="urn:microsoft.com/office/officeart/2018/2/layout/IconVerticalSolidList"/>
    <dgm:cxn modelId="{210F26E3-8B9A-4D67-94FB-5F2450A77F10}" type="presParOf" srcId="{F807C67B-6637-4379-85E1-7E189558B6C8}" destId="{78A38C42-5834-4DC7-B2F2-029816490DA9}" srcOrd="0" destOrd="0" presId="urn:microsoft.com/office/officeart/2018/2/layout/IconVerticalSolidList"/>
    <dgm:cxn modelId="{4AE9D219-9D46-4BC9-AB0E-60E66E3947FE}" type="presParOf" srcId="{F807C67B-6637-4379-85E1-7E189558B6C8}" destId="{311CC00B-EDB7-45CE-AF9E-89C3B4423779}" srcOrd="1" destOrd="0" presId="urn:microsoft.com/office/officeart/2018/2/layout/IconVerticalSolidList"/>
    <dgm:cxn modelId="{2ABEAF19-686D-43B4-B230-3E10572F5A24}" type="presParOf" srcId="{F807C67B-6637-4379-85E1-7E189558B6C8}" destId="{8E50A382-AEF5-4498-AD46-87F0CB298B13}" srcOrd="2" destOrd="0" presId="urn:microsoft.com/office/officeart/2018/2/layout/IconVerticalSolidList"/>
    <dgm:cxn modelId="{930A5DCB-774B-4ED7-BAD1-BCDA6A29AEB6}" type="presParOf" srcId="{F807C67B-6637-4379-85E1-7E189558B6C8}" destId="{9A23B101-5B88-4933-9DA0-9A82D7024630}" srcOrd="3" destOrd="0" presId="urn:microsoft.com/office/officeart/2018/2/layout/IconVerticalSolidList"/>
    <dgm:cxn modelId="{6F868B61-F21C-47B1-AD1E-1595B609753E}" type="presParOf" srcId="{EBB125D9-07C6-485E-856D-241BFBE7EF3F}" destId="{7022593D-C134-48DE-9CD7-A5B746BB13FF}" srcOrd="3" destOrd="0" presId="urn:microsoft.com/office/officeart/2018/2/layout/IconVerticalSolidList"/>
    <dgm:cxn modelId="{65A73213-2F2F-4FEA-B69B-0F76A4B58FB9}" type="presParOf" srcId="{EBB125D9-07C6-485E-856D-241BFBE7EF3F}" destId="{EDF73E0D-BA0E-46E9-879E-3ABAA5942ACF}" srcOrd="4" destOrd="0" presId="urn:microsoft.com/office/officeart/2018/2/layout/IconVerticalSolidList"/>
    <dgm:cxn modelId="{E779160B-B772-4781-9C7B-89C309D429C3}" type="presParOf" srcId="{EDF73E0D-BA0E-46E9-879E-3ABAA5942ACF}" destId="{39773FC2-C8E5-46C4-B2B3-D78029A61873}" srcOrd="0" destOrd="0" presId="urn:microsoft.com/office/officeart/2018/2/layout/IconVerticalSolidList"/>
    <dgm:cxn modelId="{CE42F909-E182-401E-8D6F-D717E04809A2}" type="presParOf" srcId="{EDF73E0D-BA0E-46E9-879E-3ABAA5942ACF}" destId="{1E180D44-166C-48D9-A0A5-FF60C24B9BD7}" srcOrd="1" destOrd="0" presId="urn:microsoft.com/office/officeart/2018/2/layout/IconVerticalSolidList"/>
    <dgm:cxn modelId="{2DA68DA9-E167-437F-90FD-DE6FA081B8A9}" type="presParOf" srcId="{EDF73E0D-BA0E-46E9-879E-3ABAA5942ACF}" destId="{C7FA4100-2510-4E4C-AA12-C27149D5368E}" srcOrd="2" destOrd="0" presId="urn:microsoft.com/office/officeart/2018/2/layout/IconVerticalSolidList"/>
    <dgm:cxn modelId="{A8143C71-3339-481F-8A1C-6E31BD407ED8}" type="presParOf" srcId="{EDF73E0D-BA0E-46E9-879E-3ABAA5942ACF}" destId="{73691BE3-F2FF-4339-85C8-523859CED1FD}" srcOrd="3" destOrd="0" presId="urn:microsoft.com/office/officeart/2018/2/layout/IconVerticalSolidList"/>
    <dgm:cxn modelId="{C6A98545-563C-4A02-8F1B-8D950538025C}" type="presParOf" srcId="{EBB125D9-07C6-485E-856D-241BFBE7EF3F}" destId="{67BEAB91-BE2B-4E64-BD39-B67A6F868735}" srcOrd="5" destOrd="0" presId="urn:microsoft.com/office/officeart/2018/2/layout/IconVerticalSolidList"/>
    <dgm:cxn modelId="{8F06CDCC-AFD4-4C70-A7D1-45F048A70F8D}" type="presParOf" srcId="{EBB125D9-07C6-485E-856D-241BFBE7EF3F}" destId="{B5A220F7-4514-4D77-9E66-B814577457F6}" srcOrd="6" destOrd="0" presId="urn:microsoft.com/office/officeart/2018/2/layout/IconVerticalSolidList"/>
    <dgm:cxn modelId="{CA880569-5EB1-43E6-A950-7D712CE30CDF}" type="presParOf" srcId="{B5A220F7-4514-4D77-9E66-B814577457F6}" destId="{DF45D955-0BA8-4139-AEBB-F0B3AEE98822}" srcOrd="0" destOrd="0" presId="urn:microsoft.com/office/officeart/2018/2/layout/IconVerticalSolidList"/>
    <dgm:cxn modelId="{81416C0F-468F-476F-8FA3-567C3CE5CC85}" type="presParOf" srcId="{B5A220F7-4514-4D77-9E66-B814577457F6}" destId="{DF36D15F-AEC9-4CD5-AA03-BBE73C447470}" srcOrd="1" destOrd="0" presId="urn:microsoft.com/office/officeart/2018/2/layout/IconVerticalSolidList"/>
    <dgm:cxn modelId="{67D56FF8-6422-4029-B5AD-9679A537EBEF}" type="presParOf" srcId="{B5A220F7-4514-4D77-9E66-B814577457F6}" destId="{7107A42B-AB2F-44D5-9C22-6F697726F7BC}" srcOrd="2" destOrd="0" presId="urn:microsoft.com/office/officeart/2018/2/layout/IconVerticalSolidList"/>
    <dgm:cxn modelId="{8E4BDB85-D92A-4378-8E5B-5C728702515B}" type="presParOf" srcId="{B5A220F7-4514-4D77-9E66-B814577457F6}" destId="{912CC543-B41E-4BC5-A19A-D95438891C97}" srcOrd="3" destOrd="0" presId="urn:microsoft.com/office/officeart/2018/2/layout/IconVerticalSolidList"/>
    <dgm:cxn modelId="{F122FE64-0BDB-418B-9886-682D357D8B65}" type="presParOf" srcId="{EBB125D9-07C6-485E-856D-241BFBE7EF3F}" destId="{2D5C1D9F-7F54-400E-8FB8-445B09F3F879}" srcOrd="7" destOrd="0" presId="urn:microsoft.com/office/officeart/2018/2/layout/IconVerticalSolidList"/>
    <dgm:cxn modelId="{772CF4DD-15F4-4654-8E68-511A91FD15B6}" type="presParOf" srcId="{EBB125D9-07C6-485E-856D-241BFBE7EF3F}" destId="{C4B6889A-EDDE-4800-9CE9-3F920D3BBE20}" srcOrd="8" destOrd="0" presId="urn:microsoft.com/office/officeart/2018/2/layout/IconVerticalSolidList"/>
    <dgm:cxn modelId="{10D44D95-E79A-450A-85D4-5D270BC4C102}" type="presParOf" srcId="{C4B6889A-EDDE-4800-9CE9-3F920D3BBE20}" destId="{EC24EF5D-7AAC-4C5F-946B-8A3D698C5814}" srcOrd="0" destOrd="0" presId="urn:microsoft.com/office/officeart/2018/2/layout/IconVerticalSolidList"/>
    <dgm:cxn modelId="{E1B4DA8D-0921-4ECF-AB7F-D8BA88A129FB}" type="presParOf" srcId="{C4B6889A-EDDE-4800-9CE9-3F920D3BBE20}" destId="{89DED59A-233D-4753-9B57-2D7D67CA2925}" srcOrd="1" destOrd="0" presId="urn:microsoft.com/office/officeart/2018/2/layout/IconVerticalSolidList"/>
    <dgm:cxn modelId="{82774EED-10BE-4555-A926-2E50A889348A}" type="presParOf" srcId="{C4B6889A-EDDE-4800-9CE9-3F920D3BBE20}" destId="{709156D7-FCB8-489E-BB44-C96C0D010670}" srcOrd="2" destOrd="0" presId="urn:microsoft.com/office/officeart/2018/2/layout/IconVerticalSolidList"/>
    <dgm:cxn modelId="{042C52A3-CE20-4BE5-9315-61A32CD2421E}" type="presParOf" srcId="{C4B6889A-EDDE-4800-9CE9-3F920D3BBE20}" destId="{36902D87-CCFE-45A2-A92B-58C5BEE532D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4A1ABC-C0BD-4B3C-89A6-50683716553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41EF07-91B0-4967-995C-CC72136460F5}">
      <dgm:prSet/>
      <dgm:spPr/>
      <dgm:t>
        <a:bodyPr/>
        <a:lstStyle/>
        <a:p>
          <a:r>
            <a:rPr lang="en-US"/>
            <a:t>Context is vital but avoid excessive details.</a:t>
          </a:r>
        </a:p>
      </dgm:t>
    </dgm:pt>
    <dgm:pt modelId="{6659A489-64CA-46D9-AD73-0FBEBFCC93C2}" type="parTrans" cxnId="{C1071200-DA9E-45E6-A350-8BE35FF7F368}">
      <dgm:prSet/>
      <dgm:spPr/>
      <dgm:t>
        <a:bodyPr/>
        <a:lstStyle/>
        <a:p>
          <a:endParaRPr lang="en-US"/>
        </a:p>
      </dgm:t>
    </dgm:pt>
    <dgm:pt modelId="{F377123D-2971-4746-A830-74F9DD8444D3}" type="sibTrans" cxnId="{C1071200-DA9E-45E6-A350-8BE35FF7F368}">
      <dgm:prSet/>
      <dgm:spPr/>
      <dgm:t>
        <a:bodyPr/>
        <a:lstStyle/>
        <a:p>
          <a:endParaRPr lang="en-US"/>
        </a:p>
      </dgm:t>
    </dgm:pt>
    <dgm:pt modelId="{AB340CFA-AC6D-4AAB-962C-B33C7F62F0BB}">
      <dgm:prSet/>
      <dgm:spPr/>
      <dgm:t>
        <a:bodyPr/>
        <a:lstStyle/>
        <a:p>
          <a:r>
            <a:rPr lang="en-US"/>
            <a:t>Focus on prioritizing crucial information.</a:t>
          </a:r>
        </a:p>
      </dgm:t>
    </dgm:pt>
    <dgm:pt modelId="{DE91286C-B64F-48F0-A53A-479BC53D0AC6}" type="parTrans" cxnId="{F62172B0-09C4-43CD-AA52-8E03FF98E1E3}">
      <dgm:prSet/>
      <dgm:spPr/>
      <dgm:t>
        <a:bodyPr/>
        <a:lstStyle/>
        <a:p>
          <a:endParaRPr lang="en-US"/>
        </a:p>
      </dgm:t>
    </dgm:pt>
    <dgm:pt modelId="{46AEB182-0F60-4D10-B6C2-ED0B99E94991}" type="sibTrans" cxnId="{F62172B0-09C4-43CD-AA52-8E03FF98E1E3}">
      <dgm:prSet/>
      <dgm:spPr/>
      <dgm:t>
        <a:bodyPr/>
        <a:lstStyle/>
        <a:p>
          <a:endParaRPr lang="en-US"/>
        </a:p>
      </dgm:t>
    </dgm:pt>
    <dgm:pt modelId="{1DB8F6ED-C71B-42B8-824B-06136BD92865}">
      <dgm:prSet/>
      <dgm:spPr/>
      <dgm:t>
        <a:bodyPr/>
        <a:lstStyle/>
        <a:p>
          <a:r>
            <a:rPr lang="en-US"/>
            <a:t>Let the model seek more context if needed.</a:t>
          </a:r>
        </a:p>
      </dgm:t>
    </dgm:pt>
    <dgm:pt modelId="{B0FD64B1-B951-4393-BB99-BD8C359951D3}" type="parTrans" cxnId="{E357D4EE-AD44-4287-96D0-5D44D6A8E67E}">
      <dgm:prSet/>
      <dgm:spPr/>
      <dgm:t>
        <a:bodyPr/>
        <a:lstStyle/>
        <a:p>
          <a:endParaRPr lang="en-US"/>
        </a:p>
      </dgm:t>
    </dgm:pt>
    <dgm:pt modelId="{573669EF-50D7-44E6-8B9E-848E148A6FA4}" type="sibTrans" cxnId="{E357D4EE-AD44-4287-96D0-5D44D6A8E67E}">
      <dgm:prSet/>
      <dgm:spPr/>
      <dgm:t>
        <a:bodyPr/>
        <a:lstStyle/>
        <a:p>
          <a:endParaRPr lang="en-US"/>
        </a:p>
      </dgm:t>
    </dgm:pt>
    <dgm:pt modelId="{8AFAC2E0-BE69-4251-B8E9-6A9E7D1EAD37}">
      <dgm:prSet/>
      <dgm:spPr/>
      <dgm:t>
        <a:bodyPr/>
        <a:lstStyle/>
        <a:p>
          <a:r>
            <a:rPr lang="en-US"/>
            <a:t>Strive for a balanced and effective prompt.</a:t>
          </a:r>
        </a:p>
      </dgm:t>
    </dgm:pt>
    <dgm:pt modelId="{81348828-A66E-49D6-AD24-F1335B1929DB}" type="parTrans" cxnId="{A3FF457F-0C7A-40C3-B009-2B75E8164871}">
      <dgm:prSet/>
      <dgm:spPr/>
      <dgm:t>
        <a:bodyPr/>
        <a:lstStyle/>
        <a:p>
          <a:endParaRPr lang="en-US"/>
        </a:p>
      </dgm:t>
    </dgm:pt>
    <dgm:pt modelId="{6B6B4534-2745-4191-927D-190760B2E58B}" type="sibTrans" cxnId="{A3FF457F-0C7A-40C3-B009-2B75E8164871}">
      <dgm:prSet/>
      <dgm:spPr/>
      <dgm:t>
        <a:bodyPr/>
        <a:lstStyle/>
        <a:p>
          <a:endParaRPr lang="en-US"/>
        </a:p>
      </dgm:t>
    </dgm:pt>
    <dgm:pt modelId="{2E8439FF-E3ED-4F97-852B-AA364F607808}" type="pres">
      <dgm:prSet presAssocID="{F04A1ABC-C0BD-4B3C-89A6-506837165535}" presName="root" presStyleCnt="0">
        <dgm:presLayoutVars>
          <dgm:dir/>
          <dgm:resizeHandles val="exact"/>
        </dgm:presLayoutVars>
      </dgm:prSet>
      <dgm:spPr/>
    </dgm:pt>
    <dgm:pt modelId="{F5514F33-DDFF-400C-85C6-942E1A171108}" type="pres">
      <dgm:prSet presAssocID="{6D41EF07-91B0-4967-995C-CC72136460F5}" presName="compNode" presStyleCnt="0"/>
      <dgm:spPr/>
    </dgm:pt>
    <dgm:pt modelId="{25B57C95-3C42-4237-BEE1-E32A14A93A66}" type="pres">
      <dgm:prSet presAssocID="{6D41EF07-91B0-4967-995C-CC72136460F5}" presName="bgRect" presStyleLbl="bgShp" presStyleIdx="0" presStyleCnt="4"/>
      <dgm:spPr/>
    </dgm:pt>
    <dgm:pt modelId="{AF1BB9AD-4103-4A50-8154-9AA3DB8D1C61}" type="pres">
      <dgm:prSet presAssocID="{6D41EF07-91B0-4967-995C-CC72136460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13782113-A24F-4C81-B623-2B6A4E19C1D4}" type="pres">
      <dgm:prSet presAssocID="{6D41EF07-91B0-4967-995C-CC72136460F5}" presName="spaceRect" presStyleCnt="0"/>
      <dgm:spPr/>
    </dgm:pt>
    <dgm:pt modelId="{F16B4C96-CF43-4CD7-A4F2-2E4B7F166E6F}" type="pres">
      <dgm:prSet presAssocID="{6D41EF07-91B0-4967-995C-CC72136460F5}" presName="parTx" presStyleLbl="revTx" presStyleIdx="0" presStyleCnt="4">
        <dgm:presLayoutVars>
          <dgm:chMax val="0"/>
          <dgm:chPref val="0"/>
        </dgm:presLayoutVars>
      </dgm:prSet>
      <dgm:spPr/>
    </dgm:pt>
    <dgm:pt modelId="{A49DD643-1256-47D6-9CD5-8412DC8E5F98}" type="pres">
      <dgm:prSet presAssocID="{F377123D-2971-4746-A830-74F9DD8444D3}" presName="sibTrans" presStyleCnt="0"/>
      <dgm:spPr/>
    </dgm:pt>
    <dgm:pt modelId="{175F0D47-E842-4B8B-9995-2C083D1DA51D}" type="pres">
      <dgm:prSet presAssocID="{AB340CFA-AC6D-4AAB-962C-B33C7F62F0BB}" presName="compNode" presStyleCnt="0"/>
      <dgm:spPr/>
    </dgm:pt>
    <dgm:pt modelId="{E5AC3566-A0F2-488A-8672-C1D0EBED4036}" type="pres">
      <dgm:prSet presAssocID="{AB340CFA-AC6D-4AAB-962C-B33C7F62F0BB}" presName="bgRect" presStyleLbl="bgShp" presStyleIdx="1" presStyleCnt="4"/>
      <dgm:spPr/>
    </dgm:pt>
    <dgm:pt modelId="{E4B4CCF9-95F5-4090-900C-2A50B57879ED}" type="pres">
      <dgm:prSet presAssocID="{AB340CFA-AC6D-4AAB-962C-B33C7F62F0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AE85679D-500F-4104-8A44-8381D4107BB0}" type="pres">
      <dgm:prSet presAssocID="{AB340CFA-AC6D-4AAB-962C-B33C7F62F0BB}" presName="spaceRect" presStyleCnt="0"/>
      <dgm:spPr/>
    </dgm:pt>
    <dgm:pt modelId="{6D3DBCAC-C73D-4C45-A2FA-FE40C7591883}" type="pres">
      <dgm:prSet presAssocID="{AB340CFA-AC6D-4AAB-962C-B33C7F62F0BB}" presName="parTx" presStyleLbl="revTx" presStyleIdx="1" presStyleCnt="4">
        <dgm:presLayoutVars>
          <dgm:chMax val="0"/>
          <dgm:chPref val="0"/>
        </dgm:presLayoutVars>
      </dgm:prSet>
      <dgm:spPr/>
    </dgm:pt>
    <dgm:pt modelId="{575D1D45-F1ED-45AE-B6FB-1DD9FE77AE6B}" type="pres">
      <dgm:prSet presAssocID="{46AEB182-0F60-4D10-B6C2-ED0B99E94991}" presName="sibTrans" presStyleCnt="0"/>
      <dgm:spPr/>
    </dgm:pt>
    <dgm:pt modelId="{595E7FED-4AC2-41EE-AADD-B070409E5022}" type="pres">
      <dgm:prSet presAssocID="{1DB8F6ED-C71B-42B8-824B-06136BD92865}" presName="compNode" presStyleCnt="0"/>
      <dgm:spPr/>
    </dgm:pt>
    <dgm:pt modelId="{8D7664B3-E076-4212-96A9-1C3CC8606854}" type="pres">
      <dgm:prSet presAssocID="{1DB8F6ED-C71B-42B8-824B-06136BD92865}" presName="bgRect" presStyleLbl="bgShp" presStyleIdx="2" presStyleCnt="4"/>
      <dgm:spPr/>
    </dgm:pt>
    <dgm:pt modelId="{B86B0BDD-B1AD-4E32-BBA3-38A22DE7A230}" type="pres">
      <dgm:prSet presAssocID="{1DB8F6ED-C71B-42B8-824B-06136BD928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lescope"/>
        </a:ext>
      </dgm:extLst>
    </dgm:pt>
    <dgm:pt modelId="{B98F0720-FAA3-47B5-AA83-401D06CD4825}" type="pres">
      <dgm:prSet presAssocID="{1DB8F6ED-C71B-42B8-824B-06136BD92865}" presName="spaceRect" presStyleCnt="0"/>
      <dgm:spPr/>
    </dgm:pt>
    <dgm:pt modelId="{9E2BB7D4-B380-4045-8F35-7DD6ADDDFB82}" type="pres">
      <dgm:prSet presAssocID="{1DB8F6ED-C71B-42B8-824B-06136BD92865}" presName="parTx" presStyleLbl="revTx" presStyleIdx="2" presStyleCnt="4">
        <dgm:presLayoutVars>
          <dgm:chMax val="0"/>
          <dgm:chPref val="0"/>
        </dgm:presLayoutVars>
      </dgm:prSet>
      <dgm:spPr/>
    </dgm:pt>
    <dgm:pt modelId="{60153ABB-481E-4A4C-A383-27C3284B776E}" type="pres">
      <dgm:prSet presAssocID="{573669EF-50D7-44E6-8B9E-848E148A6FA4}" presName="sibTrans" presStyleCnt="0"/>
      <dgm:spPr/>
    </dgm:pt>
    <dgm:pt modelId="{55EE9931-5CCC-48D2-ADA4-FB6591966B1A}" type="pres">
      <dgm:prSet presAssocID="{8AFAC2E0-BE69-4251-B8E9-6A9E7D1EAD37}" presName="compNode" presStyleCnt="0"/>
      <dgm:spPr/>
    </dgm:pt>
    <dgm:pt modelId="{8BA7FEC8-997A-4BB4-A48A-C388F0D20E75}" type="pres">
      <dgm:prSet presAssocID="{8AFAC2E0-BE69-4251-B8E9-6A9E7D1EAD37}" presName="bgRect" presStyleLbl="bgShp" presStyleIdx="3" presStyleCnt="4"/>
      <dgm:spPr/>
    </dgm:pt>
    <dgm:pt modelId="{A797575B-2C1D-4EC2-BB4B-8668C1B9147F}" type="pres">
      <dgm:prSet presAssocID="{8AFAC2E0-BE69-4251-B8E9-6A9E7D1EAD3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DAD3CB20-9ACC-47CC-B8B1-383E423D8160}" type="pres">
      <dgm:prSet presAssocID="{8AFAC2E0-BE69-4251-B8E9-6A9E7D1EAD37}" presName="spaceRect" presStyleCnt="0"/>
      <dgm:spPr/>
    </dgm:pt>
    <dgm:pt modelId="{BBAB9EE3-35CF-434D-8CB5-A56940A139DE}" type="pres">
      <dgm:prSet presAssocID="{8AFAC2E0-BE69-4251-B8E9-6A9E7D1EAD37}" presName="parTx" presStyleLbl="revTx" presStyleIdx="3" presStyleCnt="4">
        <dgm:presLayoutVars>
          <dgm:chMax val="0"/>
          <dgm:chPref val="0"/>
        </dgm:presLayoutVars>
      </dgm:prSet>
      <dgm:spPr/>
    </dgm:pt>
  </dgm:ptLst>
  <dgm:cxnLst>
    <dgm:cxn modelId="{C1071200-DA9E-45E6-A350-8BE35FF7F368}" srcId="{F04A1ABC-C0BD-4B3C-89A6-506837165535}" destId="{6D41EF07-91B0-4967-995C-CC72136460F5}" srcOrd="0" destOrd="0" parTransId="{6659A489-64CA-46D9-AD73-0FBEBFCC93C2}" sibTransId="{F377123D-2971-4746-A830-74F9DD8444D3}"/>
    <dgm:cxn modelId="{EE3B1520-C8B0-4F8E-AE74-78DCCFBFD7FB}" type="presOf" srcId="{6D41EF07-91B0-4967-995C-CC72136460F5}" destId="{F16B4C96-CF43-4CD7-A4F2-2E4B7F166E6F}" srcOrd="0" destOrd="0" presId="urn:microsoft.com/office/officeart/2018/2/layout/IconVerticalSolidList"/>
    <dgm:cxn modelId="{7FCF9E34-FE7C-4141-B204-3B9F3DA49DA4}" type="presOf" srcId="{AB340CFA-AC6D-4AAB-962C-B33C7F62F0BB}" destId="{6D3DBCAC-C73D-4C45-A2FA-FE40C7591883}" srcOrd="0" destOrd="0" presId="urn:microsoft.com/office/officeart/2018/2/layout/IconVerticalSolidList"/>
    <dgm:cxn modelId="{FBCD8154-1232-4DCA-8852-BACE9AC83F96}" type="presOf" srcId="{F04A1ABC-C0BD-4B3C-89A6-506837165535}" destId="{2E8439FF-E3ED-4F97-852B-AA364F607808}" srcOrd="0" destOrd="0" presId="urn:microsoft.com/office/officeart/2018/2/layout/IconVerticalSolidList"/>
    <dgm:cxn modelId="{A3FF457F-0C7A-40C3-B009-2B75E8164871}" srcId="{F04A1ABC-C0BD-4B3C-89A6-506837165535}" destId="{8AFAC2E0-BE69-4251-B8E9-6A9E7D1EAD37}" srcOrd="3" destOrd="0" parTransId="{81348828-A66E-49D6-AD24-F1335B1929DB}" sibTransId="{6B6B4534-2745-4191-927D-190760B2E58B}"/>
    <dgm:cxn modelId="{123561A4-7D3E-4CF0-949A-7B660ED95CC3}" type="presOf" srcId="{8AFAC2E0-BE69-4251-B8E9-6A9E7D1EAD37}" destId="{BBAB9EE3-35CF-434D-8CB5-A56940A139DE}" srcOrd="0" destOrd="0" presId="urn:microsoft.com/office/officeart/2018/2/layout/IconVerticalSolidList"/>
    <dgm:cxn modelId="{F62172B0-09C4-43CD-AA52-8E03FF98E1E3}" srcId="{F04A1ABC-C0BD-4B3C-89A6-506837165535}" destId="{AB340CFA-AC6D-4AAB-962C-B33C7F62F0BB}" srcOrd="1" destOrd="0" parTransId="{DE91286C-B64F-48F0-A53A-479BC53D0AC6}" sibTransId="{46AEB182-0F60-4D10-B6C2-ED0B99E94991}"/>
    <dgm:cxn modelId="{9667EDD4-8A27-441B-A5FC-ACEA7492200A}" type="presOf" srcId="{1DB8F6ED-C71B-42B8-824B-06136BD92865}" destId="{9E2BB7D4-B380-4045-8F35-7DD6ADDDFB82}" srcOrd="0" destOrd="0" presId="urn:microsoft.com/office/officeart/2018/2/layout/IconVerticalSolidList"/>
    <dgm:cxn modelId="{E357D4EE-AD44-4287-96D0-5D44D6A8E67E}" srcId="{F04A1ABC-C0BD-4B3C-89A6-506837165535}" destId="{1DB8F6ED-C71B-42B8-824B-06136BD92865}" srcOrd="2" destOrd="0" parTransId="{B0FD64B1-B951-4393-BB99-BD8C359951D3}" sibTransId="{573669EF-50D7-44E6-8B9E-848E148A6FA4}"/>
    <dgm:cxn modelId="{CF63850E-3AB0-49AD-A608-E6DBC16B198F}" type="presParOf" srcId="{2E8439FF-E3ED-4F97-852B-AA364F607808}" destId="{F5514F33-DDFF-400C-85C6-942E1A171108}" srcOrd="0" destOrd="0" presId="urn:microsoft.com/office/officeart/2018/2/layout/IconVerticalSolidList"/>
    <dgm:cxn modelId="{76ED45DA-1187-4D50-9143-9A03546D1BC2}" type="presParOf" srcId="{F5514F33-DDFF-400C-85C6-942E1A171108}" destId="{25B57C95-3C42-4237-BEE1-E32A14A93A66}" srcOrd="0" destOrd="0" presId="urn:microsoft.com/office/officeart/2018/2/layout/IconVerticalSolidList"/>
    <dgm:cxn modelId="{50DA2AA4-83ED-476F-914D-54E683FDF9FA}" type="presParOf" srcId="{F5514F33-DDFF-400C-85C6-942E1A171108}" destId="{AF1BB9AD-4103-4A50-8154-9AA3DB8D1C61}" srcOrd="1" destOrd="0" presId="urn:microsoft.com/office/officeart/2018/2/layout/IconVerticalSolidList"/>
    <dgm:cxn modelId="{21170EB2-C9B2-4515-9AF4-7970DAD6C5D7}" type="presParOf" srcId="{F5514F33-DDFF-400C-85C6-942E1A171108}" destId="{13782113-A24F-4C81-B623-2B6A4E19C1D4}" srcOrd="2" destOrd="0" presId="urn:microsoft.com/office/officeart/2018/2/layout/IconVerticalSolidList"/>
    <dgm:cxn modelId="{CA48F70C-8C34-4295-931F-E1FAA9D45D7D}" type="presParOf" srcId="{F5514F33-DDFF-400C-85C6-942E1A171108}" destId="{F16B4C96-CF43-4CD7-A4F2-2E4B7F166E6F}" srcOrd="3" destOrd="0" presId="urn:microsoft.com/office/officeart/2018/2/layout/IconVerticalSolidList"/>
    <dgm:cxn modelId="{EA115C69-2BAC-435B-88C7-FD1C5872FD93}" type="presParOf" srcId="{2E8439FF-E3ED-4F97-852B-AA364F607808}" destId="{A49DD643-1256-47D6-9CD5-8412DC8E5F98}" srcOrd="1" destOrd="0" presId="urn:microsoft.com/office/officeart/2018/2/layout/IconVerticalSolidList"/>
    <dgm:cxn modelId="{D90B031E-71BB-461B-8212-360176CCC946}" type="presParOf" srcId="{2E8439FF-E3ED-4F97-852B-AA364F607808}" destId="{175F0D47-E842-4B8B-9995-2C083D1DA51D}" srcOrd="2" destOrd="0" presId="urn:microsoft.com/office/officeart/2018/2/layout/IconVerticalSolidList"/>
    <dgm:cxn modelId="{000C5900-EAE1-435D-B187-E6A955B74D29}" type="presParOf" srcId="{175F0D47-E842-4B8B-9995-2C083D1DA51D}" destId="{E5AC3566-A0F2-488A-8672-C1D0EBED4036}" srcOrd="0" destOrd="0" presId="urn:microsoft.com/office/officeart/2018/2/layout/IconVerticalSolidList"/>
    <dgm:cxn modelId="{1767C44C-3CF4-4C96-A18A-7AD58513BDDC}" type="presParOf" srcId="{175F0D47-E842-4B8B-9995-2C083D1DA51D}" destId="{E4B4CCF9-95F5-4090-900C-2A50B57879ED}" srcOrd="1" destOrd="0" presId="urn:microsoft.com/office/officeart/2018/2/layout/IconVerticalSolidList"/>
    <dgm:cxn modelId="{2AEB222A-B479-4ADE-882E-70BD62F31B76}" type="presParOf" srcId="{175F0D47-E842-4B8B-9995-2C083D1DA51D}" destId="{AE85679D-500F-4104-8A44-8381D4107BB0}" srcOrd="2" destOrd="0" presId="urn:microsoft.com/office/officeart/2018/2/layout/IconVerticalSolidList"/>
    <dgm:cxn modelId="{B62AF433-7DB4-4641-A010-26EA57B0363D}" type="presParOf" srcId="{175F0D47-E842-4B8B-9995-2C083D1DA51D}" destId="{6D3DBCAC-C73D-4C45-A2FA-FE40C7591883}" srcOrd="3" destOrd="0" presId="urn:microsoft.com/office/officeart/2018/2/layout/IconVerticalSolidList"/>
    <dgm:cxn modelId="{1BDB1151-2DBE-4B39-A8B8-48DA09BE23AC}" type="presParOf" srcId="{2E8439FF-E3ED-4F97-852B-AA364F607808}" destId="{575D1D45-F1ED-45AE-B6FB-1DD9FE77AE6B}" srcOrd="3" destOrd="0" presId="urn:microsoft.com/office/officeart/2018/2/layout/IconVerticalSolidList"/>
    <dgm:cxn modelId="{B7040CFB-7C62-49B2-BCA8-5FAAC8F451CE}" type="presParOf" srcId="{2E8439FF-E3ED-4F97-852B-AA364F607808}" destId="{595E7FED-4AC2-41EE-AADD-B070409E5022}" srcOrd="4" destOrd="0" presId="urn:microsoft.com/office/officeart/2018/2/layout/IconVerticalSolidList"/>
    <dgm:cxn modelId="{51C67239-37AB-4343-BBE0-C5C4E6B88739}" type="presParOf" srcId="{595E7FED-4AC2-41EE-AADD-B070409E5022}" destId="{8D7664B3-E076-4212-96A9-1C3CC8606854}" srcOrd="0" destOrd="0" presId="urn:microsoft.com/office/officeart/2018/2/layout/IconVerticalSolidList"/>
    <dgm:cxn modelId="{EC3CA6C5-1282-49AC-A839-E3F5E843CD08}" type="presParOf" srcId="{595E7FED-4AC2-41EE-AADD-B070409E5022}" destId="{B86B0BDD-B1AD-4E32-BBA3-38A22DE7A230}" srcOrd="1" destOrd="0" presId="urn:microsoft.com/office/officeart/2018/2/layout/IconVerticalSolidList"/>
    <dgm:cxn modelId="{82BC775E-ED69-4015-BE02-9D2BB27020B7}" type="presParOf" srcId="{595E7FED-4AC2-41EE-AADD-B070409E5022}" destId="{B98F0720-FAA3-47B5-AA83-401D06CD4825}" srcOrd="2" destOrd="0" presId="urn:microsoft.com/office/officeart/2018/2/layout/IconVerticalSolidList"/>
    <dgm:cxn modelId="{D4DACC79-7D5F-4673-AFDE-275F71075E7B}" type="presParOf" srcId="{595E7FED-4AC2-41EE-AADD-B070409E5022}" destId="{9E2BB7D4-B380-4045-8F35-7DD6ADDDFB82}" srcOrd="3" destOrd="0" presId="urn:microsoft.com/office/officeart/2018/2/layout/IconVerticalSolidList"/>
    <dgm:cxn modelId="{1F8A92A1-C755-48AC-8E2A-35C2CFA05F2D}" type="presParOf" srcId="{2E8439FF-E3ED-4F97-852B-AA364F607808}" destId="{60153ABB-481E-4A4C-A383-27C3284B776E}" srcOrd="5" destOrd="0" presId="urn:microsoft.com/office/officeart/2018/2/layout/IconVerticalSolidList"/>
    <dgm:cxn modelId="{003679F2-9E40-496C-A657-42A6E3E100E6}" type="presParOf" srcId="{2E8439FF-E3ED-4F97-852B-AA364F607808}" destId="{55EE9931-5CCC-48D2-ADA4-FB6591966B1A}" srcOrd="6" destOrd="0" presId="urn:microsoft.com/office/officeart/2018/2/layout/IconVerticalSolidList"/>
    <dgm:cxn modelId="{2BD39EA6-D4CC-4D99-BEE0-DF0531B6D186}" type="presParOf" srcId="{55EE9931-5CCC-48D2-ADA4-FB6591966B1A}" destId="{8BA7FEC8-997A-4BB4-A48A-C388F0D20E75}" srcOrd="0" destOrd="0" presId="urn:microsoft.com/office/officeart/2018/2/layout/IconVerticalSolidList"/>
    <dgm:cxn modelId="{01E657C6-D4B0-447D-B286-054EA2A7B64C}" type="presParOf" srcId="{55EE9931-5CCC-48D2-ADA4-FB6591966B1A}" destId="{A797575B-2C1D-4EC2-BB4B-8668C1B9147F}" srcOrd="1" destOrd="0" presId="urn:microsoft.com/office/officeart/2018/2/layout/IconVerticalSolidList"/>
    <dgm:cxn modelId="{68EA3E73-AF53-4521-BDF6-F1BF5F0732DA}" type="presParOf" srcId="{55EE9931-5CCC-48D2-ADA4-FB6591966B1A}" destId="{DAD3CB20-9ACC-47CC-B8B1-383E423D8160}" srcOrd="2" destOrd="0" presId="urn:microsoft.com/office/officeart/2018/2/layout/IconVerticalSolidList"/>
    <dgm:cxn modelId="{2BE548BC-F7A9-42A2-82B9-C05B2A656AC8}" type="presParOf" srcId="{55EE9931-5CCC-48D2-ADA4-FB6591966B1A}" destId="{BBAB9EE3-35CF-434D-8CB5-A56940A139DE}"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0AA336-9BBE-4C7A-AA44-623FD66355B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EF3EB7-2BFF-4558-A89D-841953003DD9}">
      <dgm:prSet/>
      <dgm:spPr/>
      <dgm:t>
        <a:bodyPr/>
        <a:lstStyle/>
        <a:p>
          <a:r>
            <a:rPr lang="en-US"/>
            <a:t>Encourage two-way conversations with the model.</a:t>
          </a:r>
        </a:p>
      </dgm:t>
    </dgm:pt>
    <dgm:pt modelId="{B7181603-C21C-40EC-928B-E70B5C88170B}" type="parTrans" cxnId="{FBF06DC5-42A7-41B2-A705-92A4C89C1A37}">
      <dgm:prSet/>
      <dgm:spPr/>
      <dgm:t>
        <a:bodyPr/>
        <a:lstStyle/>
        <a:p>
          <a:endParaRPr lang="en-US"/>
        </a:p>
      </dgm:t>
    </dgm:pt>
    <dgm:pt modelId="{2F5FF6D2-7E62-4DF6-81EB-ED66E9F35B8D}" type="sibTrans" cxnId="{FBF06DC5-42A7-41B2-A705-92A4C89C1A37}">
      <dgm:prSet/>
      <dgm:spPr/>
      <dgm:t>
        <a:bodyPr/>
        <a:lstStyle/>
        <a:p>
          <a:endParaRPr lang="en-US"/>
        </a:p>
      </dgm:t>
    </dgm:pt>
    <dgm:pt modelId="{6EA1F551-1164-41EB-A9E3-91E623947E34}">
      <dgm:prSet/>
      <dgm:spPr/>
      <dgm:t>
        <a:bodyPr/>
        <a:lstStyle/>
        <a:p>
          <a:r>
            <a:rPr lang="en-US"/>
            <a:t>Go beyond directives: debate, compare, evaluate.</a:t>
          </a:r>
        </a:p>
      </dgm:t>
    </dgm:pt>
    <dgm:pt modelId="{4938C1B8-150C-4C87-BFCC-9975199D5F19}" type="parTrans" cxnId="{A990EEE3-BB54-41BE-9A04-90D3680F0685}">
      <dgm:prSet/>
      <dgm:spPr/>
      <dgm:t>
        <a:bodyPr/>
        <a:lstStyle/>
        <a:p>
          <a:endParaRPr lang="en-US"/>
        </a:p>
      </dgm:t>
    </dgm:pt>
    <dgm:pt modelId="{05D75619-EEC9-4D73-B964-96B49DBE68F3}" type="sibTrans" cxnId="{A990EEE3-BB54-41BE-9A04-90D3680F0685}">
      <dgm:prSet/>
      <dgm:spPr/>
      <dgm:t>
        <a:bodyPr/>
        <a:lstStyle/>
        <a:p>
          <a:endParaRPr lang="en-US"/>
        </a:p>
      </dgm:t>
    </dgm:pt>
    <dgm:pt modelId="{2AB3711E-FB20-43A7-8DE2-F8E5CBB660B0}">
      <dgm:prSet/>
      <dgm:spPr/>
      <dgm:t>
        <a:bodyPr/>
        <a:lstStyle/>
        <a:p>
          <a:r>
            <a:rPr lang="en-US"/>
            <a:t>Active engagement yields richer and deeper responses.</a:t>
          </a:r>
        </a:p>
      </dgm:t>
    </dgm:pt>
    <dgm:pt modelId="{25D5F9AE-55BF-458D-A272-AE14077BAFCA}" type="parTrans" cxnId="{7A41420C-C124-428F-BE54-1C3723E85594}">
      <dgm:prSet/>
      <dgm:spPr/>
      <dgm:t>
        <a:bodyPr/>
        <a:lstStyle/>
        <a:p>
          <a:endParaRPr lang="en-US"/>
        </a:p>
      </dgm:t>
    </dgm:pt>
    <dgm:pt modelId="{45216F7F-3F39-4DDB-B1FD-A62EE2BC22FC}" type="sibTrans" cxnId="{7A41420C-C124-428F-BE54-1C3723E85594}">
      <dgm:prSet/>
      <dgm:spPr/>
      <dgm:t>
        <a:bodyPr/>
        <a:lstStyle/>
        <a:p>
          <a:endParaRPr lang="en-US"/>
        </a:p>
      </dgm:t>
    </dgm:pt>
    <dgm:pt modelId="{3BD85EEB-0882-4643-A337-617E51A42584}" type="pres">
      <dgm:prSet presAssocID="{510AA336-9BBE-4C7A-AA44-623FD66355B1}" presName="root" presStyleCnt="0">
        <dgm:presLayoutVars>
          <dgm:dir/>
          <dgm:resizeHandles val="exact"/>
        </dgm:presLayoutVars>
      </dgm:prSet>
      <dgm:spPr/>
    </dgm:pt>
    <dgm:pt modelId="{463324D4-D3B8-43FA-8B82-69B8F2702D57}" type="pres">
      <dgm:prSet presAssocID="{99EF3EB7-2BFF-4558-A89D-841953003DD9}" presName="compNode" presStyleCnt="0"/>
      <dgm:spPr/>
    </dgm:pt>
    <dgm:pt modelId="{C1E4A475-0AC6-4D84-8045-429CF77EB73D}" type="pres">
      <dgm:prSet presAssocID="{99EF3EB7-2BFF-4558-A89D-841953003D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7ECB300-6350-42BB-961A-36A6753E87DB}" type="pres">
      <dgm:prSet presAssocID="{99EF3EB7-2BFF-4558-A89D-841953003DD9}" presName="spaceRect" presStyleCnt="0"/>
      <dgm:spPr/>
    </dgm:pt>
    <dgm:pt modelId="{F44341C1-7683-4AB1-B0FD-A55706467FE0}" type="pres">
      <dgm:prSet presAssocID="{99EF3EB7-2BFF-4558-A89D-841953003DD9}" presName="textRect" presStyleLbl="revTx" presStyleIdx="0" presStyleCnt="3">
        <dgm:presLayoutVars>
          <dgm:chMax val="1"/>
          <dgm:chPref val="1"/>
        </dgm:presLayoutVars>
      </dgm:prSet>
      <dgm:spPr/>
    </dgm:pt>
    <dgm:pt modelId="{A8614813-EB8C-4136-9CA4-94AC750872CD}" type="pres">
      <dgm:prSet presAssocID="{2F5FF6D2-7E62-4DF6-81EB-ED66E9F35B8D}" presName="sibTrans" presStyleCnt="0"/>
      <dgm:spPr/>
    </dgm:pt>
    <dgm:pt modelId="{B92EE7B7-F0DD-4F65-B3BC-C27BFD9FE894}" type="pres">
      <dgm:prSet presAssocID="{6EA1F551-1164-41EB-A9E3-91E623947E34}" presName="compNode" presStyleCnt="0"/>
      <dgm:spPr/>
    </dgm:pt>
    <dgm:pt modelId="{BF746DB8-05BB-45E8-B109-D4C64BD74737}" type="pres">
      <dgm:prSet presAssocID="{6EA1F551-1164-41EB-A9E3-91E623947E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50C66BD4-7C48-4B28-85B1-0013EE55F27F}" type="pres">
      <dgm:prSet presAssocID="{6EA1F551-1164-41EB-A9E3-91E623947E34}" presName="spaceRect" presStyleCnt="0"/>
      <dgm:spPr/>
    </dgm:pt>
    <dgm:pt modelId="{883EE08C-5488-4672-AA99-67F00E80CDA5}" type="pres">
      <dgm:prSet presAssocID="{6EA1F551-1164-41EB-A9E3-91E623947E34}" presName="textRect" presStyleLbl="revTx" presStyleIdx="1" presStyleCnt="3">
        <dgm:presLayoutVars>
          <dgm:chMax val="1"/>
          <dgm:chPref val="1"/>
        </dgm:presLayoutVars>
      </dgm:prSet>
      <dgm:spPr/>
    </dgm:pt>
    <dgm:pt modelId="{5A3683AE-20FE-4F75-8EE2-D1D718A4776A}" type="pres">
      <dgm:prSet presAssocID="{05D75619-EEC9-4D73-B964-96B49DBE68F3}" presName="sibTrans" presStyleCnt="0"/>
      <dgm:spPr/>
    </dgm:pt>
    <dgm:pt modelId="{2B23DE4D-3DE2-46CF-A0FA-17BB75EB2840}" type="pres">
      <dgm:prSet presAssocID="{2AB3711E-FB20-43A7-8DE2-F8E5CBB660B0}" presName="compNode" presStyleCnt="0"/>
      <dgm:spPr/>
    </dgm:pt>
    <dgm:pt modelId="{30C17363-1F3E-4346-A445-3D5BF1DDE965}" type="pres">
      <dgm:prSet presAssocID="{2AB3711E-FB20-43A7-8DE2-F8E5CBB660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under Magnifying Glass"/>
        </a:ext>
      </dgm:extLst>
    </dgm:pt>
    <dgm:pt modelId="{EC149B3D-CF47-472A-9CFC-E24275747671}" type="pres">
      <dgm:prSet presAssocID="{2AB3711E-FB20-43A7-8DE2-F8E5CBB660B0}" presName="spaceRect" presStyleCnt="0"/>
      <dgm:spPr/>
    </dgm:pt>
    <dgm:pt modelId="{7E6A413B-0FF1-4A5F-B5D4-FA447D5B7009}" type="pres">
      <dgm:prSet presAssocID="{2AB3711E-FB20-43A7-8DE2-F8E5CBB660B0}" presName="textRect" presStyleLbl="revTx" presStyleIdx="2" presStyleCnt="3">
        <dgm:presLayoutVars>
          <dgm:chMax val="1"/>
          <dgm:chPref val="1"/>
        </dgm:presLayoutVars>
      </dgm:prSet>
      <dgm:spPr/>
    </dgm:pt>
  </dgm:ptLst>
  <dgm:cxnLst>
    <dgm:cxn modelId="{7A41420C-C124-428F-BE54-1C3723E85594}" srcId="{510AA336-9BBE-4C7A-AA44-623FD66355B1}" destId="{2AB3711E-FB20-43A7-8DE2-F8E5CBB660B0}" srcOrd="2" destOrd="0" parTransId="{25D5F9AE-55BF-458D-A272-AE14077BAFCA}" sibTransId="{45216F7F-3F39-4DDB-B1FD-A62EE2BC22FC}"/>
    <dgm:cxn modelId="{1306B22B-8C44-4342-9579-143AD335ACAE}" type="presOf" srcId="{99EF3EB7-2BFF-4558-A89D-841953003DD9}" destId="{F44341C1-7683-4AB1-B0FD-A55706467FE0}" srcOrd="0" destOrd="0" presId="urn:microsoft.com/office/officeart/2018/2/layout/IconLabelList"/>
    <dgm:cxn modelId="{DEA33A61-5DC2-4CA5-98C5-534D3B60A16A}" type="presOf" srcId="{510AA336-9BBE-4C7A-AA44-623FD66355B1}" destId="{3BD85EEB-0882-4643-A337-617E51A42584}" srcOrd="0" destOrd="0" presId="urn:microsoft.com/office/officeart/2018/2/layout/IconLabelList"/>
    <dgm:cxn modelId="{5ECF9F92-1A9E-4A91-9DBD-21A7C7FE0C93}" type="presOf" srcId="{6EA1F551-1164-41EB-A9E3-91E623947E34}" destId="{883EE08C-5488-4672-AA99-67F00E80CDA5}" srcOrd="0" destOrd="0" presId="urn:microsoft.com/office/officeart/2018/2/layout/IconLabelList"/>
    <dgm:cxn modelId="{FBF06DC5-42A7-41B2-A705-92A4C89C1A37}" srcId="{510AA336-9BBE-4C7A-AA44-623FD66355B1}" destId="{99EF3EB7-2BFF-4558-A89D-841953003DD9}" srcOrd="0" destOrd="0" parTransId="{B7181603-C21C-40EC-928B-E70B5C88170B}" sibTransId="{2F5FF6D2-7E62-4DF6-81EB-ED66E9F35B8D}"/>
    <dgm:cxn modelId="{A990EEE3-BB54-41BE-9A04-90D3680F0685}" srcId="{510AA336-9BBE-4C7A-AA44-623FD66355B1}" destId="{6EA1F551-1164-41EB-A9E3-91E623947E34}" srcOrd="1" destOrd="0" parTransId="{4938C1B8-150C-4C87-BFCC-9975199D5F19}" sibTransId="{05D75619-EEC9-4D73-B964-96B49DBE68F3}"/>
    <dgm:cxn modelId="{25DEB7FF-A169-49FC-A541-6CDC640A7797}" type="presOf" srcId="{2AB3711E-FB20-43A7-8DE2-F8E5CBB660B0}" destId="{7E6A413B-0FF1-4A5F-B5D4-FA447D5B7009}" srcOrd="0" destOrd="0" presId="urn:microsoft.com/office/officeart/2018/2/layout/IconLabelList"/>
    <dgm:cxn modelId="{33E9903B-B5FE-4A39-93BA-66E36DFF1CDF}" type="presParOf" srcId="{3BD85EEB-0882-4643-A337-617E51A42584}" destId="{463324D4-D3B8-43FA-8B82-69B8F2702D57}" srcOrd="0" destOrd="0" presId="urn:microsoft.com/office/officeart/2018/2/layout/IconLabelList"/>
    <dgm:cxn modelId="{6D2C8057-C6B5-4D10-9693-5FD3DB44A755}" type="presParOf" srcId="{463324D4-D3B8-43FA-8B82-69B8F2702D57}" destId="{C1E4A475-0AC6-4D84-8045-429CF77EB73D}" srcOrd="0" destOrd="0" presId="urn:microsoft.com/office/officeart/2018/2/layout/IconLabelList"/>
    <dgm:cxn modelId="{7A56C464-B1C6-466C-B44F-7F7F66DF8AB1}" type="presParOf" srcId="{463324D4-D3B8-43FA-8B82-69B8F2702D57}" destId="{47ECB300-6350-42BB-961A-36A6753E87DB}" srcOrd="1" destOrd="0" presId="urn:microsoft.com/office/officeart/2018/2/layout/IconLabelList"/>
    <dgm:cxn modelId="{F1D71F6D-7C5B-498E-9666-1E0B11ED4E7A}" type="presParOf" srcId="{463324D4-D3B8-43FA-8B82-69B8F2702D57}" destId="{F44341C1-7683-4AB1-B0FD-A55706467FE0}" srcOrd="2" destOrd="0" presId="urn:microsoft.com/office/officeart/2018/2/layout/IconLabelList"/>
    <dgm:cxn modelId="{DB4EE6E0-3B61-4498-AC7D-1A2123569136}" type="presParOf" srcId="{3BD85EEB-0882-4643-A337-617E51A42584}" destId="{A8614813-EB8C-4136-9CA4-94AC750872CD}" srcOrd="1" destOrd="0" presId="urn:microsoft.com/office/officeart/2018/2/layout/IconLabelList"/>
    <dgm:cxn modelId="{EFCA12B5-A497-471F-BDF7-F1DB167E9FF2}" type="presParOf" srcId="{3BD85EEB-0882-4643-A337-617E51A42584}" destId="{B92EE7B7-F0DD-4F65-B3BC-C27BFD9FE894}" srcOrd="2" destOrd="0" presId="urn:microsoft.com/office/officeart/2018/2/layout/IconLabelList"/>
    <dgm:cxn modelId="{EECFB4DB-DEB5-4811-B930-194397D84EA4}" type="presParOf" srcId="{B92EE7B7-F0DD-4F65-B3BC-C27BFD9FE894}" destId="{BF746DB8-05BB-45E8-B109-D4C64BD74737}" srcOrd="0" destOrd="0" presId="urn:microsoft.com/office/officeart/2018/2/layout/IconLabelList"/>
    <dgm:cxn modelId="{4F1AE859-04B6-4F56-A7D4-3AF51315FD3F}" type="presParOf" srcId="{B92EE7B7-F0DD-4F65-B3BC-C27BFD9FE894}" destId="{50C66BD4-7C48-4B28-85B1-0013EE55F27F}" srcOrd="1" destOrd="0" presId="urn:microsoft.com/office/officeart/2018/2/layout/IconLabelList"/>
    <dgm:cxn modelId="{7F576EF1-FCEB-47CF-919A-D0C1C70E8329}" type="presParOf" srcId="{B92EE7B7-F0DD-4F65-B3BC-C27BFD9FE894}" destId="{883EE08C-5488-4672-AA99-67F00E80CDA5}" srcOrd="2" destOrd="0" presId="urn:microsoft.com/office/officeart/2018/2/layout/IconLabelList"/>
    <dgm:cxn modelId="{321E9A37-FD9B-4975-A56D-651FF21F17B4}" type="presParOf" srcId="{3BD85EEB-0882-4643-A337-617E51A42584}" destId="{5A3683AE-20FE-4F75-8EE2-D1D718A4776A}" srcOrd="3" destOrd="0" presId="urn:microsoft.com/office/officeart/2018/2/layout/IconLabelList"/>
    <dgm:cxn modelId="{92234496-3BA7-4CC6-A0CC-45EE5F197B2F}" type="presParOf" srcId="{3BD85EEB-0882-4643-A337-617E51A42584}" destId="{2B23DE4D-3DE2-46CF-A0FA-17BB75EB2840}" srcOrd="4" destOrd="0" presId="urn:microsoft.com/office/officeart/2018/2/layout/IconLabelList"/>
    <dgm:cxn modelId="{C86C5B60-E2FA-41AE-AE2A-5F490CED54D4}" type="presParOf" srcId="{2B23DE4D-3DE2-46CF-A0FA-17BB75EB2840}" destId="{30C17363-1F3E-4346-A445-3D5BF1DDE965}" srcOrd="0" destOrd="0" presId="urn:microsoft.com/office/officeart/2018/2/layout/IconLabelList"/>
    <dgm:cxn modelId="{E9C3AB77-3D48-45C3-A6B2-9D00E25C430D}" type="presParOf" srcId="{2B23DE4D-3DE2-46CF-A0FA-17BB75EB2840}" destId="{EC149B3D-CF47-472A-9CFC-E24275747671}" srcOrd="1" destOrd="0" presId="urn:microsoft.com/office/officeart/2018/2/layout/IconLabelList"/>
    <dgm:cxn modelId="{E1CF7484-1B6A-4296-A65D-CAF4184166C9}" type="presParOf" srcId="{2B23DE4D-3DE2-46CF-A0FA-17BB75EB2840}" destId="{7E6A413B-0FF1-4A5F-B5D4-FA447D5B70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68C18F-78C4-4422-A617-489D6EBA213C}"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BF4E0951-B6F3-4FCF-BF76-F5E7746734AF}">
      <dgm:prSet/>
      <dgm:spPr/>
      <dgm:t>
        <a:bodyPr/>
        <a:lstStyle/>
        <a:p>
          <a:r>
            <a:rPr lang="en-US"/>
            <a:t>Achieve clarity</a:t>
          </a:r>
        </a:p>
      </dgm:t>
    </dgm:pt>
    <dgm:pt modelId="{8D5E6BE5-2FAA-4588-B99A-CD803C6A0E59}" type="parTrans" cxnId="{BB9BE2B2-794F-4B31-A124-6A8025F946E7}">
      <dgm:prSet/>
      <dgm:spPr/>
      <dgm:t>
        <a:bodyPr/>
        <a:lstStyle/>
        <a:p>
          <a:endParaRPr lang="en-US"/>
        </a:p>
      </dgm:t>
    </dgm:pt>
    <dgm:pt modelId="{B62DADE0-C381-4A2B-BC20-412CE088464C}" type="sibTrans" cxnId="{BB9BE2B2-794F-4B31-A124-6A8025F946E7}">
      <dgm:prSet/>
      <dgm:spPr/>
      <dgm:t>
        <a:bodyPr/>
        <a:lstStyle/>
        <a:p>
          <a:endParaRPr lang="en-US"/>
        </a:p>
      </dgm:t>
    </dgm:pt>
    <dgm:pt modelId="{F87266D6-4752-456C-A4BF-40B93A4E3349}">
      <dgm:prSet/>
      <dgm:spPr/>
      <dgm:t>
        <a:bodyPr/>
        <a:lstStyle/>
        <a:p>
          <a:r>
            <a:rPr lang="en-US"/>
            <a:t>Embrace structured outputs</a:t>
          </a:r>
        </a:p>
      </dgm:t>
    </dgm:pt>
    <dgm:pt modelId="{C79A12C5-27B5-477F-8BAC-E72D823DA4ED}" type="parTrans" cxnId="{59E5EFBC-AEDB-4521-9088-C6DCEC2062F9}">
      <dgm:prSet/>
      <dgm:spPr/>
      <dgm:t>
        <a:bodyPr/>
        <a:lstStyle/>
        <a:p>
          <a:endParaRPr lang="en-US"/>
        </a:p>
      </dgm:t>
    </dgm:pt>
    <dgm:pt modelId="{DFE5DBE1-CBE6-4EA1-8EB0-F5B184660870}" type="sibTrans" cxnId="{59E5EFBC-AEDB-4521-9088-C6DCEC2062F9}">
      <dgm:prSet/>
      <dgm:spPr/>
      <dgm:t>
        <a:bodyPr/>
        <a:lstStyle/>
        <a:p>
          <a:endParaRPr lang="en-US"/>
        </a:p>
      </dgm:t>
    </dgm:pt>
    <dgm:pt modelId="{C181B6AD-45D0-4963-85BF-EBAC18972D05}">
      <dgm:prSet/>
      <dgm:spPr/>
      <dgm:t>
        <a:bodyPr/>
        <a:lstStyle/>
        <a:p>
          <a:r>
            <a:rPr lang="en-US"/>
            <a:t>Utilize few-shot prompting</a:t>
          </a:r>
        </a:p>
      </dgm:t>
    </dgm:pt>
    <dgm:pt modelId="{6C9CF8A7-594F-482F-8CC4-693206F5AA8E}" type="parTrans" cxnId="{BB6E8A6F-485C-4112-B490-110CB4920EEC}">
      <dgm:prSet/>
      <dgm:spPr/>
      <dgm:t>
        <a:bodyPr/>
        <a:lstStyle/>
        <a:p>
          <a:endParaRPr lang="en-US"/>
        </a:p>
      </dgm:t>
    </dgm:pt>
    <dgm:pt modelId="{2E3B5DB0-F6F6-48A9-9267-EC063427EA33}" type="sibTrans" cxnId="{BB6E8A6F-485C-4112-B490-110CB4920EEC}">
      <dgm:prSet/>
      <dgm:spPr/>
      <dgm:t>
        <a:bodyPr/>
        <a:lstStyle/>
        <a:p>
          <a:endParaRPr lang="en-US"/>
        </a:p>
      </dgm:t>
    </dgm:pt>
    <dgm:pt modelId="{A0673CD9-BD2A-43EB-8035-FF323E146EB2}">
      <dgm:prSet/>
      <dgm:spPr/>
      <dgm:t>
        <a:bodyPr/>
        <a:lstStyle/>
        <a:p>
          <a:r>
            <a:rPr lang="en-US"/>
            <a:t>Set clear conditions</a:t>
          </a:r>
        </a:p>
      </dgm:t>
    </dgm:pt>
    <dgm:pt modelId="{B9D03D2E-D1E7-456C-9EC6-FA70DDFF1609}" type="parTrans" cxnId="{00C8B42D-03E1-4626-B9AA-AFD586BCCF16}">
      <dgm:prSet/>
      <dgm:spPr/>
      <dgm:t>
        <a:bodyPr/>
        <a:lstStyle/>
        <a:p>
          <a:endParaRPr lang="en-US"/>
        </a:p>
      </dgm:t>
    </dgm:pt>
    <dgm:pt modelId="{868E0BE8-22F3-4DC1-A4D3-4EBC96B1D797}" type="sibTrans" cxnId="{00C8B42D-03E1-4626-B9AA-AFD586BCCF16}">
      <dgm:prSet/>
      <dgm:spPr/>
      <dgm:t>
        <a:bodyPr/>
        <a:lstStyle/>
        <a:p>
          <a:endParaRPr lang="en-US"/>
        </a:p>
      </dgm:t>
    </dgm:pt>
    <dgm:pt modelId="{3A92AC03-3A52-4625-9ECF-CAFC7273E0DC}">
      <dgm:prSet/>
      <dgm:spPr/>
      <dgm:t>
        <a:bodyPr/>
        <a:lstStyle/>
        <a:p>
          <a:r>
            <a:rPr lang="en-US"/>
            <a:t>Engage actively</a:t>
          </a:r>
        </a:p>
      </dgm:t>
    </dgm:pt>
    <dgm:pt modelId="{DF30C94F-4688-4D75-83E1-D92C9A018E13}" type="parTrans" cxnId="{DB404A3D-FED3-4BAE-8E9A-52213E5D1D52}">
      <dgm:prSet/>
      <dgm:spPr/>
      <dgm:t>
        <a:bodyPr/>
        <a:lstStyle/>
        <a:p>
          <a:endParaRPr lang="en-US"/>
        </a:p>
      </dgm:t>
    </dgm:pt>
    <dgm:pt modelId="{0E88785E-9ABB-4E65-B26E-3911FD2B9A48}" type="sibTrans" cxnId="{DB404A3D-FED3-4BAE-8E9A-52213E5D1D52}">
      <dgm:prSet/>
      <dgm:spPr/>
      <dgm:t>
        <a:bodyPr/>
        <a:lstStyle/>
        <a:p>
          <a:endParaRPr lang="en-US"/>
        </a:p>
      </dgm:t>
    </dgm:pt>
    <dgm:pt modelId="{9DFF997E-FB6E-43EF-A1BE-1740929A3CF3}">
      <dgm:prSet/>
      <dgm:spPr/>
      <dgm:t>
        <a:bodyPr/>
        <a:lstStyle/>
        <a:p>
          <a:r>
            <a:rPr lang="en-US"/>
            <a:t>Prioritize feedback</a:t>
          </a:r>
        </a:p>
      </dgm:t>
    </dgm:pt>
    <dgm:pt modelId="{44C5A04F-CFB9-4652-AD51-441FF133BD8F}" type="parTrans" cxnId="{86724F57-EA98-4033-8C18-453CF922D219}">
      <dgm:prSet/>
      <dgm:spPr/>
      <dgm:t>
        <a:bodyPr/>
        <a:lstStyle/>
        <a:p>
          <a:endParaRPr lang="en-US"/>
        </a:p>
      </dgm:t>
    </dgm:pt>
    <dgm:pt modelId="{E78983F4-1752-4C2C-80B3-D2B110A32069}" type="sibTrans" cxnId="{86724F57-EA98-4033-8C18-453CF922D219}">
      <dgm:prSet/>
      <dgm:spPr/>
      <dgm:t>
        <a:bodyPr/>
        <a:lstStyle/>
        <a:p>
          <a:endParaRPr lang="en-US"/>
        </a:p>
      </dgm:t>
    </dgm:pt>
    <dgm:pt modelId="{9BD5C147-1FF4-49E1-9476-3B90CB940B4B}">
      <dgm:prSet/>
      <dgm:spPr/>
      <dgm:t>
        <a:bodyPr/>
        <a:lstStyle/>
        <a:p>
          <a:r>
            <a:rPr lang="en-US"/>
            <a:t>Remember balance</a:t>
          </a:r>
        </a:p>
      </dgm:t>
    </dgm:pt>
    <dgm:pt modelId="{D5A46295-6647-4E78-96E4-7422FC4884D2}" type="parTrans" cxnId="{F559F226-87CB-4BE0-85D1-04593870663F}">
      <dgm:prSet/>
      <dgm:spPr/>
      <dgm:t>
        <a:bodyPr/>
        <a:lstStyle/>
        <a:p>
          <a:endParaRPr lang="en-US"/>
        </a:p>
      </dgm:t>
    </dgm:pt>
    <dgm:pt modelId="{48D9E26F-F4EB-4DB9-9DCA-462F3A53C557}" type="sibTrans" cxnId="{F559F226-87CB-4BE0-85D1-04593870663F}">
      <dgm:prSet/>
      <dgm:spPr/>
      <dgm:t>
        <a:bodyPr/>
        <a:lstStyle/>
        <a:p>
          <a:endParaRPr lang="en-US"/>
        </a:p>
      </dgm:t>
    </dgm:pt>
    <dgm:pt modelId="{16B14D44-57E3-4DCE-972F-1B7750FC93F1}">
      <dgm:prSet/>
      <dgm:spPr/>
      <dgm:t>
        <a:bodyPr/>
        <a:lstStyle/>
        <a:p>
          <a:r>
            <a:rPr lang="en-US"/>
            <a:t>Commit to practice</a:t>
          </a:r>
        </a:p>
      </dgm:t>
    </dgm:pt>
    <dgm:pt modelId="{C17FA39D-E370-4A0C-B525-575623FD15B3}" type="parTrans" cxnId="{17E9AD0A-C71D-4AE3-8416-67D69A25988F}">
      <dgm:prSet/>
      <dgm:spPr/>
      <dgm:t>
        <a:bodyPr/>
        <a:lstStyle/>
        <a:p>
          <a:endParaRPr lang="en-US"/>
        </a:p>
      </dgm:t>
    </dgm:pt>
    <dgm:pt modelId="{F9D48658-69A7-4074-B604-417E88EDB45C}" type="sibTrans" cxnId="{17E9AD0A-C71D-4AE3-8416-67D69A25988F}">
      <dgm:prSet/>
      <dgm:spPr/>
      <dgm:t>
        <a:bodyPr/>
        <a:lstStyle/>
        <a:p>
          <a:endParaRPr lang="en-US"/>
        </a:p>
      </dgm:t>
    </dgm:pt>
    <dgm:pt modelId="{B9D25520-96E4-FC43-A813-9ACA62B8F120}" type="pres">
      <dgm:prSet presAssocID="{4268C18F-78C4-4422-A617-489D6EBA213C}" presName="Name0" presStyleCnt="0">
        <dgm:presLayoutVars>
          <dgm:dir/>
          <dgm:resizeHandles val="exact"/>
        </dgm:presLayoutVars>
      </dgm:prSet>
      <dgm:spPr/>
    </dgm:pt>
    <dgm:pt modelId="{809E85E1-C24D-B64C-AB28-FCC7C8DD0354}" type="pres">
      <dgm:prSet presAssocID="{BF4E0951-B6F3-4FCF-BF76-F5E7746734AF}" presName="node" presStyleLbl="node1" presStyleIdx="0" presStyleCnt="8">
        <dgm:presLayoutVars>
          <dgm:bulletEnabled val="1"/>
        </dgm:presLayoutVars>
      </dgm:prSet>
      <dgm:spPr/>
    </dgm:pt>
    <dgm:pt modelId="{34136826-AB74-5F45-B9B7-0DAB61E12246}" type="pres">
      <dgm:prSet presAssocID="{B62DADE0-C381-4A2B-BC20-412CE088464C}" presName="sibTrans" presStyleLbl="sibTrans1D1" presStyleIdx="0" presStyleCnt="7"/>
      <dgm:spPr/>
    </dgm:pt>
    <dgm:pt modelId="{0FFE322E-80AC-4849-9F9A-48FFB7B4C522}" type="pres">
      <dgm:prSet presAssocID="{B62DADE0-C381-4A2B-BC20-412CE088464C}" presName="connectorText" presStyleLbl="sibTrans1D1" presStyleIdx="0" presStyleCnt="7"/>
      <dgm:spPr/>
    </dgm:pt>
    <dgm:pt modelId="{B739DA4F-710C-2242-80B3-A85151F12348}" type="pres">
      <dgm:prSet presAssocID="{F87266D6-4752-456C-A4BF-40B93A4E3349}" presName="node" presStyleLbl="node1" presStyleIdx="1" presStyleCnt="8">
        <dgm:presLayoutVars>
          <dgm:bulletEnabled val="1"/>
        </dgm:presLayoutVars>
      </dgm:prSet>
      <dgm:spPr/>
    </dgm:pt>
    <dgm:pt modelId="{4BC2D27B-5288-A942-ADA8-3562D95412B7}" type="pres">
      <dgm:prSet presAssocID="{DFE5DBE1-CBE6-4EA1-8EB0-F5B184660870}" presName="sibTrans" presStyleLbl="sibTrans1D1" presStyleIdx="1" presStyleCnt="7"/>
      <dgm:spPr/>
    </dgm:pt>
    <dgm:pt modelId="{E413F418-FA06-924D-8959-CAB57E1FAD93}" type="pres">
      <dgm:prSet presAssocID="{DFE5DBE1-CBE6-4EA1-8EB0-F5B184660870}" presName="connectorText" presStyleLbl="sibTrans1D1" presStyleIdx="1" presStyleCnt="7"/>
      <dgm:spPr/>
    </dgm:pt>
    <dgm:pt modelId="{C7717B1D-FB51-1C4B-9AB3-901626FF32B6}" type="pres">
      <dgm:prSet presAssocID="{C181B6AD-45D0-4963-85BF-EBAC18972D05}" presName="node" presStyleLbl="node1" presStyleIdx="2" presStyleCnt="8">
        <dgm:presLayoutVars>
          <dgm:bulletEnabled val="1"/>
        </dgm:presLayoutVars>
      </dgm:prSet>
      <dgm:spPr/>
    </dgm:pt>
    <dgm:pt modelId="{8E0EA0CA-CBC9-5B4D-8515-DBAC8C6B0CD2}" type="pres">
      <dgm:prSet presAssocID="{2E3B5DB0-F6F6-48A9-9267-EC063427EA33}" presName="sibTrans" presStyleLbl="sibTrans1D1" presStyleIdx="2" presStyleCnt="7"/>
      <dgm:spPr/>
    </dgm:pt>
    <dgm:pt modelId="{F387E5C6-5814-744A-B656-D84B9AA3DEB4}" type="pres">
      <dgm:prSet presAssocID="{2E3B5DB0-F6F6-48A9-9267-EC063427EA33}" presName="connectorText" presStyleLbl="sibTrans1D1" presStyleIdx="2" presStyleCnt="7"/>
      <dgm:spPr/>
    </dgm:pt>
    <dgm:pt modelId="{3B4FDAE2-1989-1C46-8F65-2D0065380658}" type="pres">
      <dgm:prSet presAssocID="{A0673CD9-BD2A-43EB-8035-FF323E146EB2}" presName="node" presStyleLbl="node1" presStyleIdx="3" presStyleCnt="8">
        <dgm:presLayoutVars>
          <dgm:bulletEnabled val="1"/>
        </dgm:presLayoutVars>
      </dgm:prSet>
      <dgm:spPr/>
    </dgm:pt>
    <dgm:pt modelId="{3F042BA3-F037-D94B-A007-D0AC1262DF29}" type="pres">
      <dgm:prSet presAssocID="{868E0BE8-22F3-4DC1-A4D3-4EBC96B1D797}" presName="sibTrans" presStyleLbl="sibTrans1D1" presStyleIdx="3" presStyleCnt="7"/>
      <dgm:spPr/>
    </dgm:pt>
    <dgm:pt modelId="{782150A0-65FE-7046-A885-BE34470B6F3A}" type="pres">
      <dgm:prSet presAssocID="{868E0BE8-22F3-4DC1-A4D3-4EBC96B1D797}" presName="connectorText" presStyleLbl="sibTrans1D1" presStyleIdx="3" presStyleCnt="7"/>
      <dgm:spPr/>
    </dgm:pt>
    <dgm:pt modelId="{F0591056-FC52-4F4E-9A64-B29BEDA94E48}" type="pres">
      <dgm:prSet presAssocID="{3A92AC03-3A52-4625-9ECF-CAFC7273E0DC}" presName="node" presStyleLbl="node1" presStyleIdx="4" presStyleCnt="8">
        <dgm:presLayoutVars>
          <dgm:bulletEnabled val="1"/>
        </dgm:presLayoutVars>
      </dgm:prSet>
      <dgm:spPr/>
    </dgm:pt>
    <dgm:pt modelId="{F1DF67AC-D3B8-F044-B59C-11EF31EBD7FE}" type="pres">
      <dgm:prSet presAssocID="{0E88785E-9ABB-4E65-B26E-3911FD2B9A48}" presName="sibTrans" presStyleLbl="sibTrans1D1" presStyleIdx="4" presStyleCnt="7"/>
      <dgm:spPr/>
    </dgm:pt>
    <dgm:pt modelId="{E3700632-2A49-524E-9A92-DD3DBFEEF42F}" type="pres">
      <dgm:prSet presAssocID="{0E88785E-9ABB-4E65-B26E-3911FD2B9A48}" presName="connectorText" presStyleLbl="sibTrans1D1" presStyleIdx="4" presStyleCnt="7"/>
      <dgm:spPr/>
    </dgm:pt>
    <dgm:pt modelId="{6BE8465A-A802-4A45-87A8-24A428503047}" type="pres">
      <dgm:prSet presAssocID="{9DFF997E-FB6E-43EF-A1BE-1740929A3CF3}" presName="node" presStyleLbl="node1" presStyleIdx="5" presStyleCnt="8">
        <dgm:presLayoutVars>
          <dgm:bulletEnabled val="1"/>
        </dgm:presLayoutVars>
      </dgm:prSet>
      <dgm:spPr/>
    </dgm:pt>
    <dgm:pt modelId="{63AD6E96-446F-E44F-9807-40B4C808C902}" type="pres">
      <dgm:prSet presAssocID="{E78983F4-1752-4C2C-80B3-D2B110A32069}" presName="sibTrans" presStyleLbl="sibTrans1D1" presStyleIdx="5" presStyleCnt="7"/>
      <dgm:spPr/>
    </dgm:pt>
    <dgm:pt modelId="{A7155D20-CF7D-C942-A974-B9C0836AEE0C}" type="pres">
      <dgm:prSet presAssocID="{E78983F4-1752-4C2C-80B3-D2B110A32069}" presName="connectorText" presStyleLbl="sibTrans1D1" presStyleIdx="5" presStyleCnt="7"/>
      <dgm:spPr/>
    </dgm:pt>
    <dgm:pt modelId="{C5DE61D7-6D2D-AE46-A845-1FC1E63BFDAE}" type="pres">
      <dgm:prSet presAssocID="{9BD5C147-1FF4-49E1-9476-3B90CB940B4B}" presName="node" presStyleLbl="node1" presStyleIdx="6" presStyleCnt="8">
        <dgm:presLayoutVars>
          <dgm:bulletEnabled val="1"/>
        </dgm:presLayoutVars>
      </dgm:prSet>
      <dgm:spPr/>
    </dgm:pt>
    <dgm:pt modelId="{1585A158-82B5-C14C-A5A0-96718A992552}" type="pres">
      <dgm:prSet presAssocID="{48D9E26F-F4EB-4DB9-9DCA-462F3A53C557}" presName="sibTrans" presStyleLbl="sibTrans1D1" presStyleIdx="6" presStyleCnt="7"/>
      <dgm:spPr/>
    </dgm:pt>
    <dgm:pt modelId="{7BF517E2-B900-5543-94B0-28A66AF659A1}" type="pres">
      <dgm:prSet presAssocID="{48D9E26F-F4EB-4DB9-9DCA-462F3A53C557}" presName="connectorText" presStyleLbl="sibTrans1D1" presStyleIdx="6" presStyleCnt="7"/>
      <dgm:spPr/>
    </dgm:pt>
    <dgm:pt modelId="{E34EED38-64D5-9A4B-8E20-3E4B859E7F77}" type="pres">
      <dgm:prSet presAssocID="{16B14D44-57E3-4DCE-972F-1B7750FC93F1}" presName="node" presStyleLbl="node1" presStyleIdx="7" presStyleCnt="8">
        <dgm:presLayoutVars>
          <dgm:bulletEnabled val="1"/>
        </dgm:presLayoutVars>
      </dgm:prSet>
      <dgm:spPr/>
    </dgm:pt>
  </dgm:ptLst>
  <dgm:cxnLst>
    <dgm:cxn modelId="{17E9AD0A-C71D-4AE3-8416-67D69A25988F}" srcId="{4268C18F-78C4-4422-A617-489D6EBA213C}" destId="{16B14D44-57E3-4DCE-972F-1B7750FC93F1}" srcOrd="7" destOrd="0" parTransId="{C17FA39D-E370-4A0C-B525-575623FD15B3}" sibTransId="{F9D48658-69A7-4074-B604-417E88EDB45C}"/>
    <dgm:cxn modelId="{85D41B18-75C4-FF44-9C74-D8508D62BFBB}" type="presOf" srcId="{C181B6AD-45D0-4963-85BF-EBAC18972D05}" destId="{C7717B1D-FB51-1C4B-9AB3-901626FF32B6}" srcOrd="0" destOrd="0" presId="urn:microsoft.com/office/officeart/2016/7/layout/RepeatingBendingProcessNew"/>
    <dgm:cxn modelId="{F559F226-87CB-4BE0-85D1-04593870663F}" srcId="{4268C18F-78C4-4422-A617-489D6EBA213C}" destId="{9BD5C147-1FF4-49E1-9476-3B90CB940B4B}" srcOrd="6" destOrd="0" parTransId="{D5A46295-6647-4E78-96E4-7422FC4884D2}" sibTransId="{48D9E26F-F4EB-4DB9-9DCA-462F3A53C557}"/>
    <dgm:cxn modelId="{00C8B42D-03E1-4626-B9AA-AFD586BCCF16}" srcId="{4268C18F-78C4-4422-A617-489D6EBA213C}" destId="{A0673CD9-BD2A-43EB-8035-FF323E146EB2}" srcOrd="3" destOrd="0" parTransId="{B9D03D2E-D1E7-456C-9EC6-FA70DDFF1609}" sibTransId="{868E0BE8-22F3-4DC1-A4D3-4EBC96B1D797}"/>
    <dgm:cxn modelId="{E4B21A3A-C98B-4544-A743-EE2B111D2528}" type="presOf" srcId="{DFE5DBE1-CBE6-4EA1-8EB0-F5B184660870}" destId="{4BC2D27B-5288-A942-ADA8-3562D95412B7}" srcOrd="0" destOrd="0" presId="urn:microsoft.com/office/officeart/2016/7/layout/RepeatingBendingProcessNew"/>
    <dgm:cxn modelId="{DB404A3D-FED3-4BAE-8E9A-52213E5D1D52}" srcId="{4268C18F-78C4-4422-A617-489D6EBA213C}" destId="{3A92AC03-3A52-4625-9ECF-CAFC7273E0DC}" srcOrd="4" destOrd="0" parTransId="{DF30C94F-4688-4D75-83E1-D92C9A018E13}" sibTransId="{0E88785E-9ABB-4E65-B26E-3911FD2B9A48}"/>
    <dgm:cxn modelId="{D4E14C3D-8001-1749-A34D-E8F46BD8D8DD}" type="presOf" srcId="{2E3B5DB0-F6F6-48A9-9267-EC063427EA33}" destId="{8E0EA0CA-CBC9-5B4D-8515-DBAC8C6B0CD2}" srcOrd="0" destOrd="0" presId="urn:microsoft.com/office/officeart/2016/7/layout/RepeatingBendingProcessNew"/>
    <dgm:cxn modelId="{4F122545-FEDF-284C-9495-307304C3B9BA}" type="presOf" srcId="{868E0BE8-22F3-4DC1-A4D3-4EBC96B1D797}" destId="{782150A0-65FE-7046-A885-BE34470B6F3A}" srcOrd="1" destOrd="0" presId="urn:microsoft.com/office/officeart/2016/7/layout/RepeatingBendingProcessNew"/>
    <dgm:cxn modelId="{86724F57-EA98-4033-8C18-453CF922D219}" srcId="{4268C18F-78C4-4422-A617-489D6EBA213C}" destId="{9DFF997E-FB6E-43EF-A1BE-1740929A3CF3}" srcOrd="5" destOrd="0" parTransId="{44C5A04F-CFB9-4652-AD51-441FF133BD8F}" sibTransId="{E78983F4-1752-4C2C-80B3-D2B110A32069}"/>
    <dgm:cxn modelId="{A327EE5A-C945-114F-8A60-4CE50A250FD8}" type="presOf" srcId="{2E3B5DB0-F6F6-48A9-9267-EC063427EA33}" destId="{F387E5C6-5814-744A-B656-D84B9AA3DEB4}" srcOrd="1" destOrd="0" presId="urn:microsoft.com/office/officeart/2016/7/layout/RepeatingBendingProcessNew"/>
    <dgm:cxn modelId="{B0F31F5F-137C-BC4B-A392-B8B71F14C26D}" type="presOf" srcId="{F87266D6-4752-456C-A4BF-40B93A4E3349}" destId="{B739DA4F-710C-2242-80B3-A85151F12348}" srcOrd="0" destOrd="0" presId="urn:microsoft.com/office/officeart/2016/7/layout/RepeatingBendingProcessNew"/>
    <dgm:cxn modelId="{E5D5AE6C-9C4A-8D42-A661-E64743A940E3}" type="presOf" srcId="{E78983F4-1752-4C2C-80B3-D2B110A32069}" destId="{A7155D20-CF7D-C942-A974-B9C0836AEE0C}" srcOrd="1" destOrd="0" presId="urn:microsoft.com/office/officeart/2016/7/layout/RepeatingBendingProcessNew"/>
    <dgm:cxn modelId="{BB6E8A6F-485C-4112-B490-110CB4920EEC}" srcId="{4268C18F-78C4-4422-A617-489D6EBA213C}" destId="{C181B6AD-45D0-4963-85BF-EBAC18972D05}" srcOrd="2" destOrd="0" parTransId="{6C9CF8A7-594F-482F-8CC4-693206F5AA8E}" sibTransId="{2E3B5DB0-F6F6-48A9-9267-EC063427EA33}"/>
    <dgm:cxn modelId="{18318A74-8A9A-704F-AAFB-78EC095893C0}" type="presOf" srcId="{A0673CD9-BD2A-43EB-8035-FF323E146EB2}" destId="{3B4FDAE2-1989-1C46-8F65-2D0065380658}" srcOrd="0" destOrd="0" presId="urn:microsoft.com/office/officeart/2016/7/layout/RepeatingBendingProcessNew"/>
    <dgm:cxn modelId="{31C64B7A-1317-A546-B2FC-7190117437AD}" type="presOf" srcId="{4268C18F-78C4-4422-A617-489D6EBA213C}" destId="{B9D25520-96E4-FC43-A813-9ACA62B8F120}" srcOrd="0" destOrd="0" presId="urn:microsoft.com/office/officeart/2016/7/layout/RepeatingBendingProcessNew"/>
    <dgm:cxn modelId="{04994989-6C33-F943-AEF2-645BE4B1B142}" type="presOf" srcId="{48D9E26F-F4EB-4DB9-9DCA-462F3A53C557}" destId="{1585A158-82B5-C14C-A5A0-96718A992552}" srcOrd="0" destOrd="0" presId="urn:microsoft.com/office/officeart/2016/7/layout/RepeatingBendingProcessNew"/>
    <dgm:cxn modelId="{C5B88C8D-4BF8-7F46-9E71-B079D1A2EF7D}" type="presOf" srcId="{B62DADE0-C381-4A2B-BC20-412CE088464C}" destId="{0FFE322E-80AC-4849-9F9A-48FFB7B4C522}" srcOrd="1" destOrd="0" presId="urn:microsoft.com/office/officeart/2016/7/layout/RepeatingBendingProcessNew"/>
    <dgm:cxn modelId="{881F618E-8B87-9D4A-BCF8-AC96ACD17141}" type="presOf" srcId="{0E88785E-9ABB-4E65-B26E-3911FD2B9A48}" destId="{E3700632-2A49-524E-9A92-DD3DBFEEF42F}" srcOrd="1" destOrd="0" presId="urn:microsoft.com/office/officeart/2016/7/layout/RepeatingBendingProcessNew"/>
    <dgm:cxn modelId="{BF511E99-E588-CB42-9BC6-36E70967A40A}" type="presOf" srcId="{B62DADE0-C381-4A2B-BC20-412CE088464C}" destId="{34136826-AB74-5F45-B9B7-0DAB61E12246}" srcOrd="0" destOrd="0" presId="urn:microsoft.com/office/officeart/2016/7/layout/RepeatingBendingProcessNew"/>
    <dgm:cxn modelId="{73C8B49F-8049-664A-81C6-D820D0CD0542}" type="presOf" srcId="{16B14D44-57E3-4DCE-972F-1B7750FC93F1}" destId="{E34EED38-64D5-9A4B-8E20-3E4B859E7F77}" srcOrd="0" destOrd="0" presId="urn:microsoft.com/office/officeart/2016/7/layout/RepeatingBendingProcessNew"/>
    <dgm:cxn modelId="{5551CFA8-1DDE-F245-84CA-A22CB6FA38F6}" type="presOf" srcId="{0E88785E-9ABB-4E65-B26E-3911FD2B9A48}" destId="{F1DF67AC-D3B8-F044-B59C-11EF31EBD7FE}" srcOrd="0" destOrd="0" presId="urn:microsoft.com/office/officeart/2016/7/layout/RepeatingBendingProcessNew"/>
    <dgm:cxn modelId="{BB9BE2B2-794F-4B31-A124-6A8025F946E7}" srcId="{4268C18F-78C4-4422-A617-489D6EBA213C}" destId="{BF4E0951-B6F3-4FCF-BF76-F5E7746734AF}" srcOrd="0" destOrd="0" parTransId="{8D5E6BE5-2FAA-4588-B99A-CD803C6A0E59}" sibTransId="{B62DADE0-C381-4A2B-BC20-412CE088464C}"/>
    <dgm:cxn modelId="{0E3D21B5-89B1-5F4B-A9C2-8EC632BE42B7}" type="presOf" srcId="{9DFF997E-FB6E-43EF-A1BE-1740929A3CF3}" destId="{6BE8465A-A802-4A45-87A8-24A428503047}" srcOrd="0" destOrd="0" presId="urn:microsoft.com/office/officeart/2016/7/layout/RepeatingBendingProcessNew"/>
    <dgm:cxn modelId="{59E5EFBC-AEDB-4521-9088-C6DCEC2062F9}" srcId="{4268C18F-78C4-4422-A617-489D6EBA213C}" destId="{F87266D6-4752-456C-A4BF-40B93A4E3349}" srcOrd="1" destOrd="0" parTransId="{C79A12C5-27B5-477F-8BAC-E72D823DA4ED}" sibTransId="{DFE5DBE1-CBE6-4EA1-8EB0-F5B184660870}"/>
    <dgm:cxn modelId="{F58310C6-724F-BA4A-87F4-A2B277149E72}" type="presOf" srcId="{DFE5DBE1-CBE6-4EA1-8EB0-F5B184660870}" destId="{E413F418-FA06-924D-8959-CAB57E1FAD93}" srcOrd="1" destOrd="0" presId="urn:microsoft.com/office/officeart/2016/7/layout/RepeatingBendingProcessNew"/>
    <dgm:cxn modelId="{8FD81AC8-4F1B-AC49-8C46-3FFD351E5F97}" type="presOf" srcId="{9BD5C147-1FF4-49E1-9476-3B90CB940B4B}" destId="{C5DE61D7-6D2D-AE46-A845-1FC1E63BFDAE}" srcOrd="0" destOrd="0" presId="urn:microsoft.com/office/officeart/2016/7/layout/RepeatingBendingProcessNew"/>
    <dgm:cxn modelId="{3541FAD9-DB75-B346-89CA-7D04A8970983}" type="presOf" srcId="{48D9E26F-F4EB-4DB9-9DCA-462F3A53C557}" destId="{7BF517E2-B900-5543-94B0-28A66AF659A1}" srcOrd="1" destOrd="0" presId="urn:microsoft.com/office/officeart/2016/7/layout/RepeatingBendingProcessNew"/>
    <dgm:cxn modelId="{D16D3DDD-790B-DB41-B0FB-714D0FB5C444}" type="presOf" srcId="{868E0BE8-22F3-4DC1-A4D3-4EBC96B1D797}" destId="{3F042BA3-F037-D94B-A007-D0AC1262DF29}" srcOrd="0" destOrd="0" presId="urn:microsoft.com/office/officeart/2016/7/layout/RepeatingBendingProcessNew"/>
    <dgm:cxn modelId="{8E1888E1-B2B1-344A-87A0-009548E278B2}" type="presOf" srcId="{E78983F4-1752-4C2C-80B3-D2B110A32069}" destId="{63AD6E96-446F-E44F-9807-40B4C808C902}" srcOrd="0" destOrd="0" presId="urn:microsoft.com/office/officeart/2016/7/layout/RepeatingBendingProcessNew"/>
    <dgm:cxn modelId="{48017FE3-96AA-1D4C-8414-C182562F5DDB}" type="presOf" srcId="{BF4E0951-B6F3-4FCF-BF76-F5E7746734AF}" destId="{809E85E1-C24D-B64C-AB28-FCC7C8DD0354}" srcOrd="0" destOrd="0" presId="urn:microsoft.com/office/officeart/2016/7/layout/RepeatingBendingProcessNew"/>
    <dgm:cxn modelId="{E8AC9DE8-4924-884C-BD7C-E4FDB28A946E}" type="presOf" srcId="{3A92AC03-3A52-4625-9ECF-CAFC7273E0DC}" destId="{F0591056-FC52-4F4E-9A64-B29BEDA94E48}" srcOrd="0" destOrd="0" presId="urn:microsoft.com/office/officeart/2016/7/layout/RepeatingBendingProcessNew"/>
    <dgm:cxn modelId="{B47C2A9B-E023-0341-9CF4-DB7F07DB27A2}" type="presParOf" srcId="{B9D25520-96E4-FC43-A813-9ACA62B8F120}" destId="{809E85E1-C24D-B64C-AB28-FCC7C8DD0354}" srcOrd="0" destOrd="0" presId="urn:microsoft.com/office/officeart/2016/7/layout/RepeatingBendingProcessNew"/>
    <dgm:cxn modelId="{4C4A324F-6839-1247-85CA-0A4527030F56}" type="presParOf" srcId="{B9D25520-96E4-FC43-A813-9ACA62B8F120}" destId="{34136826-AB74-5F45-B9B7-0DAB61E12246}" srcOrd="1" destOrd="0" presId="urn:microsoft.com/office/officeart/2016/7/layout/RepeatingBendingProcessNew"/>
    <dgm:cxn modelId="{2327C682-4FFC-6D4A-998E-633162561B1D}" type="presParOf" srcId="{34136826-AB74-5F45-B9B7-0DAB61E12246}" destId="{0FFE322E-80AC-4849-9F9A-48FFB7B4C522}" srcOrd="0" destOrd="0" presId="urn:microsoft.com/office/officeart/2016/7/layout/RepeatingBendingProcessNew"/>
    <dgm:cxn modelId="{80086E79-F040-5B49-9EAA-316176AAB031}" type="presParOf" srcId="{B9D25520-96E4-FC43-A813-9ACA62B8F120}" destId="{B739DA4F-710C-2242-80B3-A85151F12348}" srcOrd="2" destOrd="0" presId="urn:microsoft.com/office/officeart/2016/7/layout/RepeatingBendingProcessNew"/>
    <dgm:cxn modelId="{C58B11B0-63D9-2B43-8487-7CD542E6AC65}" type="presParOf" srcId="{B9D25520-96E4-FC43-A813-9ACA62B8F120}" destId="{4BC2D27B-5288-A942-ADA8-3562D95412B7}" srcOrd="3" destOrd="0" presId="urn:microsoft.com/office/officeart/2016/7/layout/RepeatingBendingProcessNew"/>
    <dgm:cxn modelId="{6205DE79-95B0-B14F-A601-94170E9AA592}" type="presParOf" srcId="{4BC2D27B-5288-A942-ADA8-3562D95412B7}" destId="{E413F418-FA06-924D-8959-CAB57E1FAD93}" srcOrd="0" destOrd="0" presId="urn:microsoft.com/office/officeart/2016/7/layout/RepeatingBendingProcessNew"/>
    <dgm:cxn modelId="{14385A9A-5E26-0443-A1A1-A84C872B41E2}" type="presParOf" srcId="{B9D25520-96E4-FC43-A813-9ACA62B8F120}" destId="{C7717B1D-FB51-1C4B-9AB3-901626FF32B6}" srcOrd="4" destOrd="0" presId="urn:microsoft.com/office/officeart/2016/7/layout/RepeatingBendingProcessNew"/>
    <dgm:cxn modelId="{75B18D09-1735-2845-9441-D5870A35B803}" type="presParOf" srcId="{B9D25520-96E4-FC43-A813-9ACA62B8F120}" destId="{8E0EA0CA-CBC9-5B4D-8515-DBAC8C6B0CD2}" srcOrd="5" destOrd="0" presId="urn:microsoft.com/office/officeart/2016/7/layout/RepeatingBendingProcessNew"/>
    <dgm:cxn modelId="{192A8E43-4A08-0749-9255-02C27ED45E92}" type="presParOf" srcId="{8E0EA0CA-CBC9-5B4D-8515-DBAC8C6B0CD2}" destId="{F387E5C6-5814-744A-B656-D84B9AA3DEB4}" srcOrd="0" destOrd="0" presId="urn:microsoft.com/office/officeart/2016/7/layout/RepeatingBendingProcessNew"/>
    <dgm:cxn modelId="{4F118A1F-CE49-5747-A526-CEA4697E34C1}" type="presParOf" srcId="{B9D25520-96E4-FC43-A813-9ACA62B8F120}" destId="{3B4FDAE2-1989-1C46-8F65-2D0065380658}" srcOrd="6" destOrd="0" presId="urn:microsoft.com/office/officeart/2016/7/layout/RepeatingBendingProcessNew"/>
    <dgm:cxn modelId="{A695E78B-E727-3744-AC82-B642AE8FE924}" type="presParOf" srcId="{B9D25520-96E4-FC43-A813-9ACA62B8F120}" destId="{3F042BA3-F037-D94B-A007-D0AC1262DF29}" srcOrd="7" destOrd="0" presId="urn:microsoft.com/office/officeart/2016/7/layout/RepeatingBendingProcessNew"/>
    <dgm:cxn modelId="{8C86C331-BE68-3F4F-98F0-AE5196D6BE08}" type="presParOf" srcId="{3F042BA3-F037-D94B-A007-D0AC1262DF29}" destId="{782150A0-65FE-7046-A885-BE34470B6F3A}" srcOrd="0" destOrd="0" presId="urn:microsoft.com/office/officeart/2016/7/layout/RepeatingBendingProcessNew"/>
    <dgm:cxn modelId="{EACC38F1-B921-6F47-A979-6460D3AAEB59}" type="presParOf" srcId="{B9D25520-96E4-FC43-A813-9ACA62B8F120}" destId="{F0591056-FC52-4F4E-9A64-B29BEDA94E48}" srcOrd="8" destOrd="0" presId="urn:microsoft.com/office/officeart/2016/7/layout/RepeatingBendingProcessNew"/>
    <dgm:cxn modelId="{E268C211-7949-4549-B642-508BAC116BC3}" type="presParOf" srcId="{B9D25520-96E4-FC43-A813-9ACA62B8F120}" destId="{F1DF67AC-D3B8-F044-B59C-11EF31EBD7FE}" srcOrd="9" destOrd="0" presId="urn:microsoft.com/office/officeart/2016/7/layout/RepeatingBendingProcessNew"/>
    <dgm:cxn modelId="{7F590486-5793-B94A-A225-BE9D5012F5AC}" type="presParOf" srcId="{F1DF67AC-D3B8-F044-B59C-11EF31EBD7FE}" destId="{E3700632-2A49-524E-9A92-DD3DBFEEF42F}" srcOrd="0" destOrd="0" presId="urn:microsoft.com/office/officeart/2016/7/layout/RepeatingBendingProcessNew"/>
    <dgm:cxn modelId="{4390F6A4-82ED-1A4F-9C95-DC38892732F2}" type="presParOf" srcId="{B9D25520-96E4-FC43-A813-9ACA62B8F120}" destId="{6BE8465A-A802-4A45-87A8-24A428503047}" srcOrd="10" destOrd="0" presId="urn:microsoft.com/office/officeart/2016/7/layout/RepeatingBendingProcessNew"/>
    <dgm:cxn modelId="{08134B57-E285-914F-9EB3-046FEB5EB287}" type="presParOf" srcId="{B9D25520-96E4-FC43-A813-9ACA62B8F120}" destId="{63AD6E96-446F-E44F-9807-40B4C808C902}" srcOrd="11" destOrd="0" presId="urn:microsoft.com/office/officeart/2016/7/layout/RepeatingBendingProcessNew"/>
    <dgm:cxn modelId="{2FC28EE4-C47A-D746-BA41-7DEF7FC81E13}" type="presParOf" srcId="{63AD6E96-446F-E44F-9807-40B4C808C902}" destId="{A7155D20-CF7D-C942-A974-B9C0836AEE0C}" srcOrd="0" destOrd="0" presId="urn:microsoft.com/office/officeart/2016/7/layout/RepeatingBendingProcessNew"/>
    <dgm:cxn modelId="{64A4206E-3216-8A40-A58C-33873DA37F3F}" type="presParOf" srcId="{B9D25520-96E4-FC43-A813-9ACA62B8F120}" destId="{C5DE61D7-6D2D-AE46-A845-1FC1E63BFDAE}" srcOrd="12" destOrd="0" presId="urn:microsoft.com/office/officeart/2016/7/layout/RepeatingBendingProcessNew"/>
    <dgm:cxn modelId="{D7E8C244-4E62-C940-A278-30D90829FAB9}" type="presParOf" srcId="{B9D25520-96E4-FC43-A813-9ACA62B8F120}" destId="{1585A158-82B5-C14C-A5A0-96718A992552}" srcOrd="13" destOrd="0" presId="urn:microsoft.com/office/officeart/2016/7/layout/RepeatingBendingProcessNew"/>
    <dgm:cxn modelId="{65AD6BD6-1840-EA46-AB5D-61A60AF46C4E}" type="presParOf" srcId="{1585A158-82B5-C14C-A5A0-96718A992552}" destId="{7BF517E2-B900-5543-94B0-28A66AF659A1}" srcOrd="0" destOrd="0" presId="urn:microsoft.com/office/officeart/2016/7/layout/RepeatingBendingProcessNew"/>
    <dgm:cxn modelId="{41BD9C19-F77F-D74A-B82F-C0EEEA2DF384}" type="presParOf" srcId="{B9D25520-96E4-FC43-A813-9ACA62B8F120}" destId="{E34EED38-64D5-9A4B-8E20-3E4B859E7F77}" srcOrd="14"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F052E-DFA4-394F-9C51-5E475E3D400A}">
      <dsp:nvSpPr>
        <dsp:cNvPr id="0" name=""/>
        <dsp:cNvSpPr/>
      </dsp:nvSpPr>
      <dsp:spPr>
        <a:xfrm>
          <a:off x="3170" y="926941"/>
          <a:ext cx="2263407" cy="1437264"/>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30292AB0-7A30-1C4B-989A-510892BF6764}">
      <dsp:nvSpPr>
        <dsp:cNvPr id="0" name=""/>
        <dsp:cNvSpPr/>
      </dsp:nvSpPr>
      <dsp:spPr>
        <a:xfrm>
          <a:off x="254659" y="1165856"/>
          <a:ext cx="2263407" cy="143726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Instruction steers the model's task direction.</a:t>
          </a:r>
        </a:p>
      </dsp:txBody>
      <dsp:txXfrm>
        <a:off x="296755" y="1207952"/>
        <a:ext cx="2179215" cy="1353072"/>
      </dsp:txXfrm>
    </dsp:sp>
    <dsp:sp modelId="{23ABDB0F-6389-4A49-B7D8-0E09DEDD3B83}">
      <dsp:nvSpPr>
        <dsp:cNvPr id="0" name=""/>
        <dsp:cNvSpPr/>
      </dsp:nvSpPr>
      <dsp:spPr>
        <a:xfrm>
          <a:off x="2769557" y="926941"/>
          <a:ext cx="2263407" cy="1437264"/>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F7F7BBBB-90C1-2F40-81AF-1CBA1BE49C57}">
      <dsp:nvSpPr>
        <dsp:cNvPr id="0" name=""/>
        <dsp:cNvSpPr/>
      </dsp:nvSpPr>
      <dsp:spPr>
        <a:xfrm>
          <a:off x="3021047" y="1165856"/>
          <a:ext cx="2263407" cy="143726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Context provides refining background details.</a:t>
          </a:r>
        </a:p>
      </dsp:txBody>
      <dsp:txXfrm>
        <a:off x="3063143" y="1207952"/>
        <a:ext cx="2179215" cy="1353072"/>
      </dsp:txXfrm>
    </dsp:sp>
    <dsp:sp modelId="{B29D726D-C616-C141-9804-E2A56F847990}">
      <dsp:nvSpPr>
        <dsp:cNvPr id="0" name=""/>
        <dsp:cNvSpPr/>
      </dsp:nvSpPr>
      <dsp:spPr>
        <a:xfrm>
          <a:off x="5535944" y="926941"/>
          <a:ext cx="2263407" cy="1437264"/>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B1E6F456-CA92-D942-B860-A24EF78E70BE}">
      <dsp:nvSpPr>
        <dsp:cNvPr id="0" name=""/>
        <dsp:cNvSpPr/>
      </dsp:nvSpPr>
      <dsp:spPr>
        <a:xfrm>
          <a:off x="5787434" y="1165856"/>
          <a:ext cx="2263407" cy="143726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Input Data is the primary question or topic.</a:t>
          </a:r>
        </a:p>
      </dsp:txBody>
      <dsp:txXfrm>
        <a:off x="5829530" y="1207952"/>
        <a:ext cx="2179215" cy="1353072"/>
      </dsp:txXfrm>
    </dsp:sp>
    <dsp:sp modelId="{F7B15564-0156-9D44-BDA6-659FD178B5AD}">
      <dsp:nvSpPr>
        <dsp:cNvPr id="0" name=""/>
        <dsp:cNvSpPr/>
      </dsp:nvSpPr>
      <dsp:spPr>
        <a:xfrm>
          <a:off x="8302332" y="926941"/>
          <a:ext cx="2263407" cy="1437264"/>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79B228BF-9CD9-8C4B-A395-D04DA462EA6D}">
      <dsp:nvSpPr>
        <dsp:cNvPr id="0" name=""/>
        <dsp:cNvSpPr/>
      </dsp:nvSpPr>
      <dsp:spPr>
        <a:xfrm>
          <a:off x="8553822" y="1165856"/>
          <a:ext cx="2263407" cy="143726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Output Indicator specifies the desired response format.</a:t>
          </a:r>
        </a:p>
      </dsp:txBody>
      <dsp:txXfrm>
        <a:off x="8595918" y="1207952"/>
        <a:ext cx="2179215" cy="135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EF649-50A9-4235-9D48-2566602FC284}">
      <dsp:nvSpPr>
        <dsp:cNvPr id="0" name=""/>
        <dsp:cNvSpPr/>
      </dsp:nvSpPr>
      <dsp:spPr>
        <a:xfrm>
          <a:off x="631199" y="685031"/>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F0AE6-5012-4B37-B4C6-621FDFE2A497}">
      <dsp:nvSpPr>
        <dsp:cNvPr id="0" name=""/>
        <dsp:cNvSpPr/>
      </dsp:nvSpPr>
      <dsp:spPr>
        <a:xfrm>
          <a:off x="865200" y="91903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6BD75F-D993-4625-8BFB-7697ABD77D31}">
      <dsp:nvSpPr>
        <dsp:cNvPr id="0" name=""/>
        <dsp:cNvSpPr/>
      </dsp:nvSpPr>
      <dsp:spPr>
        <a:xfrm>
          <a:off x="280199"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Understand prompt elements for efficient language model use.</a:t>
          </a:r>
        </a:p>
      </dsp:txBody>
      <dsp:txXfrm>
        <a:off x="280199" y="2125031"/>
        <a:ext cx="1800000" cy="720000"/>
      </dsp:txXfrm>
    </dsp:sp>
    <dsp:sp modelId="{BC90189A-57BD-4616-94EC-894BD4473DCA}">
      <dsp:nvSpPr>
        <dsp:cNvPr id="0" name=""/>
        <dsp:cNvSpPr/>
      </dsp:nvSpPr>
      <dsp:spPr>
        <a:xfrm>
          <a:off x="2746200" y="685031"/>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2AC90-A38A-45A9-AF7D-F6AD87FC0C4C}">
      <dsp:nvSpPr>
        <dsp:cNvPr id="0" name=""/>
        <dsp:cNvSpPr/>
      </dsp:nvSpPr>
      <dsp:spPr>
        <a:xfrm>
          <a:off x="2980200" y="91903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DA50F2-1164-4936-8E03-D8A71D0BB3A0}">
      <dsp:nvSpPr>
        <dsp:cNvPr id="0" name=""/>
        <dsp:cNvSpPr/>
      </dsp:nvSpPr>
      <dsp:spPr>
        <a:xfrm>
          <a:off x="2395200"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Element necessity varies by task.</a:t>
          </a:r>
        </a:p>
      </dsp:txBody>
      <dsp:txXfrm>
        <a:off x="2395200" y="2125031"/>
        <a:ext cx="1800000" cy="720000"/>
      </dsp:txXfrm>
    </dsp:sp>
    <dsp:sp modelId="{AE813E2C-9FB0-42C1-BAF6-F379CA356527}">
      <dsp:nvSpPr>
        <dsp:cNvPr id="0" name=""/>
        <dsp:cNvSpPr/>
      </dsp:nvSpPr>
      <dsp:spPr>
        <a:xfrm>
          <a:off x="4861200" y="685031"/>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29BB3-0406-4FB9-A1E0-CBA380261D61}">
      <dsp:nvSpPr>
        <dsp:cNvPr id="0" name=""/>
        <dsp:cNvSpPr/>
      </dsp:nvSpPr>
      <dsp:spPr>
        <a:xfrm>
          <a:off x="5095200" y="91903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207D84-4233-401A-93EE-ABFB9F85E415}">
      <dsp:nvSpPr>
        <dsp:cNvPr id="0" name=""/>
        <dsp:cNvSpPr/>
      </dsp:nvSpPr>
      <dsp:spPr>
        <a:xfrm>
          <a:off x="4510200"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Placing instructions at the end sharpens the model's focus.</a:t>
          </a:r>
        </a:p>
      </dsp:txBody>
      <dsp:txXfrm>
        <a:off x="4510200" y="2125031"/>
        <a:ext cx="1800000" cy="720000"/>
      </dsp:txXfrm>
    </dsp:sp>
    <dsp:sp modelId="{E260AB90-4F2A-4942-BFF7-5CCA25A98439}">
      <dsp:nvSpPr>
        <dsp:cNvPr id="0" name=""/>
        <dsp:cNvSpPr/>
      </dsp:nvSpPr>
      <dsp:spPr>
        <a:xfrm>
          <a:off x="6976200" y="685031"/>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EBE35-F3A5-49AD-8923-3243BD118450}">
      <dsp:nvSpPr>
        <dsp:cNvPr id="0" name=""/>
        <dsp:cNvSpPr/>
      </dsp:nvSpPr>
      <dsp:spPr>
        <a:xfrm>
          <a:off x="7210200" y="91903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9BE0E6-078B-4988-B677-E16EAF95575F}">
      <dsp:nvSpPr>
        <dsp:cNvPr id="0" name=""/>
        <dsp:cNvSpPr/>
      </dsp:nvSpPr>
      <dsp:spPr>
        <a:xfrm>
          <a:off x="6625200"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Prompt engineering is an evolving art.</a:t>
          </a:r>
        </a:p>
      </dsp:txBody>
      <dsp:txXfrm>
        <a:off x="6625200" y="2125031"/>
        <a:ext cx="1800000" cy="720000"/>
      </dsp:txXfrm>
    </dsp:sp>
    <dsp:sp modelId="{42C9F20A-DA8C-4BA1-ACB9-D21689AACA83}">
      <dsp:nvSpPr>
        <dsp:cNvPr id="0" name=""/>
        <dsp:cNvSpPr/>
      </dsp:nvSpPr>
      <dsp:spPr>
        <a:xfrm>
          <a:off x="9091200" y="685031"/>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5A3F7-401C-49D1-965B-817B45F36E0A}">
      <dsp:nvSpPr>
        <dsp:cNvPr id="0" name=""/>
        <dsp:cNvSpPr/>
      </dsp:nvSpPr>
      <dsp:spPr>
        <a:xfrm>
          <a:off x="9325199" y="91903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411E47-AB63-44A3-9AD4-0024EA470F7E}">
      <dsp:nvSpPr>
        <dsp:cNvPr id="0" name=""/>
        <dsp:cNvSpPr/>
      </dsp:nvSpPr>
      <dsp:spPr>
        <a:xfrm>
          <a:off x="8740200" y="212503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Guidelines offer a foundation for successful prompt creation.</a:t>
          </a:r>
        </a:p>
      </dsp:txBody>
      <dsp:txXfrm>
        <a:off x="8740200" y="2125031"/>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45A67-3952-4695-A549-B4F2E7577C4D}">
      <dsp:nvSpPr>
        <dsp:cNvPr id="0" name=""/>
        <dsp:cNvSpPr/>
      </dsp:nvSpPr>
      <dsp:spPr>
        <a:xfrm>
          <a:off x="712197" y="962824"/>
          <a:ext cx="1063698" cy="10636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4BA249-9865-4D03-8711-8E25AD2E4326}">
      <dsp:nvSpPr>
        <dsp:cNvPr id="0" name=""/>
        <dsp:cNvSpPr/>
      </dsp:nvSpPr>
      <dsp:spPr>
        <a:xfrm>
          <a:off x="62159"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Ambiguity hinders generation accuracy.</a:t>
          </a:r>
        </a:p>
      </dsp:txBody>
      <dsp:txXfrm>
        <a:off x="62159" y="2341300"/>
        <a:ext cx="2363775" cy="720000"/>
      </dsp:txXfrm>
    </dsp:sp>
    <dsp:sp modelId="{9B4BAECB-EEFB-489B-9A8E-7AC3F65B1D34}">
      <dsp:nvSpPr>
        <dsp:cNvPr id="0" name=""/>
        <dsp:cNvSpPr/>
      </dsp:nvSpPr>
      <dsp:spPr>
        <a:xfrm>
          <a:off x="3489632" y="962824"/>
          <a:ext cx="1063698" cy="10636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3A300C-532F-41CD-AE10-68026568C009}">
      <dsp:nvSpPr>
        <dsp:cNvPr id="0" name=""/>
        <dsp:cNvSpPr/>
      </dsp:nvSpPr>
      <dsp:spPr>
        <a:xfrm>
          <a:off x="2839594"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Clear instructions lead to precise responses.</a:t>
          </a:r>
        </a:p>
      </dsp:txBody>
      <dsp:txXfrm>
        <a:off x="2839594" y="2341300"/>
        <a:ext cx="2363775" cy="720000"/>
      </dsp:txXfrm>
    </dsp:sp>
    <dsp:sp modelId="{8045B97B-9CF5-4790-8F75-B04E22BB02A8}">
      <dsp:nvSpPr>
        <dsp:cNvPr id="0" name=""/>
        <dsp:cNvSpPr/>
      </dsp:nvSpPr>
      <dsp:spPr>
        <a:xfrm>
          <a:off x="6267068" y="962824"/>
          <a:ext cx="1063698" cy="10636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42B7A5-807C-40D9-9D02-89CDDDE71704}">
      <dsp:nvSpPr>
        <dsp:cNvPr id="0" name=""/>
        <dsp:cNvSpPr/>
      </dsp:nvSpPr>
      <dsp:spPr>
        <a:xfrm>
          <a:off x="5617030"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Delimiters like triple quotes or angle brackets enhance clarity.</a:t>
          </a:r>
        </a:p>
      </dsp:txBody>
      <dsp:txXfrm>
        <a:off x="5617030" y="2341300"/>
        <a:ext cx="2363775" cy="720000"/>
      </dsp:txXfrm>
    </dsp:sp>
    <dsp:sp modelId="{EC8E5AF9-678A-4298-8CF3-096ABD79FF5D}">
      <dsp:nvSpPr>
        <dsp:cNvPr id="0" name=""/>
        <dsp:cNvSpPr/>
      </dsp:nvSpPr>
      <dsp:spPr>
        <a:xfrm>
          <a:off x="9044504" y="962824"/>
          <a:ext cx="1063698" cy="10636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75F17C-3CB2-4B80-878C-1F009BF2A806}">
      <dsp:nvSpPr>
        <dsp:cNvPr id="0" name=""/>
        <dsp:cNvSpPr/>
      </dsp:nvSpPr>
      <dsp:spPr>
        <a:xfrm>
          <a:off x="8394465"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Separating directives avoids content confusion.</a:t>
          </a:r>
        </a:p>
      </dsp:txBody>
      <dsp:txXfrm>
        <a:off x="8394465" y="2341300"/>
        <a:ext cx="236377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6700C-D5B4-AF4D-86FC-428ADE00C1AB}">
      <dsp:nvSpPr>
        <dsp:cNvPr id="0" name=""/>
        <dsp:cNvSpPr/>
      </dsp:nvSpPr>
      <dsp:spPr>
        <a:xfrm>
          <a:off x="421240" y="0"/>
          <a:ext cx="5447744" cy="544774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AEB9C-F655-664D-98C2-AD783B54E3C6}">
      <dsp:nvSpPr>
        <dsp:cNvPr id="0" name=""/>
        <dsp:cNvSpPr/>
      </dsp:nvSpPr>
      <dsp:spPr>
        <a:xfrm>
          <a:off x="938776" y="517535"/>
          <a:ext cx="2124620" cy="2124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Clear output structure enhances interpretation.</a:t>
          </a:r>
        </a:p>
      </dsp:txBody>
      <dsp:txXfrm>
        <a:off x="1042491" y="621250"/>
        <a:ext cx="1917190" cy="1917190"/>
      </dsp:txXfrm>
    </dsp:sp>
    <dsp:sp modelId="{8B1D8DFE-E6DB-2143-A2BC-A4B00A01A68E}">
      <dsp:nvSpPr>
        <dsp:cNvPr id="0" name=""/>
        <dsp:cNvSpPr/>
      </dsp:nvSpPr>
      <dsp:spPr>
        <a:xfrm>
          <a:off x="3226829" y="517535"/>
          <a:ext cx="2124620" cy="2124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Define desired format at the start.</a:t>
          </a:r>
        </a:p>
      </dsp:txBody>
      <dsp:txXfrm>
        <a:off x="3330544" y="621250"/>
        <a:ext cx="1917190" cy="1917190"/>
      </dsp:txXfrm>
    </dsp:sp>
    <dsp:sp modelId="{740A1F42-64EC-4443-BB8A-4BBAFC1CBE8E}">
      <dsp:nvSpPr>
        <dsp:cNvPr id="0" name=""/>
        <dsp:cNvSpPr/>
      </dsp:nvSpPr>
      <dsp:spPr>
        <a:xfrm>
          <a:off x="938776" y="2805588"/>
          <a:ext cx="2124620" cy="2124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Ask for easily parsable outputs like JSON or XML.</a:t>
          </a:r>
        </a:p>
      </dsp:txBody>
      <dsp:txXfrm>
        <a:off x="1042491" y="2909303"/>
        <a:ext cx="1917190" cy="1917190"/>
      </dsp:txXfrm>
    </dsp:sp>
    <dsp:sp modelId="{D24D5F49-0913-CE46-BE8C-C958E9CA0ABA}">
      <dsp:nvSpPr>
        <dsp:cNvPr id="0" name=""/>
        <dsp:cNvSpPr/>
      </dsp:nvSpPr>
      <dsp:spPr>
        <a:xfrm>
          <a:off x="3226829" y="2805588"/>
          <a:ext cx="2124620" cy="2124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Structured formats offer organized and actionable data.</a:t>
          </a:r>
        </a:p>
      </dsp:txBody>
      <dsp:txXfrm>
        <a:off x="3330544" y="2909303"/>
        <a:ext cx="1917190" cy="19171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32349-5C78-AD47-8978-6B394B081C83}">
      <dsp:nvSpPr>
        <dsp:cNvPr id="0" name=""/>
        <dsp:cNvSpPr/>
      </dsp:nvSpPr>
      <dsp:spPr>
        <a:xfrm>
          <a:off x="0" y="123592"/>
          <a:ext cx="6290226"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Context improves model responses.</a:t>
          </a:r>
        </a:p>
      </dsp:txBody>
      <dsp:txXfrm>
        <a:off x="60199" y="183791"/>
        <a:ext cx="6169828" cy="1112781"/>
      </dsp:txXfrm>
    </dsp:sp>
    <dsp:sp modelId="{FF5757E9-0964-6944-86AB-7C636FD91BD4}">
      <dsp:nvSpPr>
        <dsp:cNvPr id="0" name=""/>
        <dsp:cNvSpPr/>
      </dsp:nvSpPr>
      <dsp:spPr>
        <a:xfrm>
          <a:off x="0" y="1446052"/>
          <a:ext cx="6290226" cy="1233179"/>
        </a:xfrm>
        <a:prstGeom prst="roundRect">
          <a:avLst/>
        </a:prstGeom>
        <a:solidFill>
          <a:schemeClr val="accent2">
            <a:hueOff val="383163"/>
            <a:satOff val="-6257"/>
            <a:lumOff val="3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Multiple examples set clearer expectations.</a:t>
          </a:r>
        </a:p>
      </dsp:txBody>
      <dsp:txXfrm>
        <a:off x="60199" y="1506251"/>
        <a:ext cx="6169828" cy="1112781"/>
      </dsp:txXfrm>
    </dsp:sp>
    <dsp:sp modelId="{1C1FD550-20D8-B847-9294-BAB65E92627F}">
      <dsp:nvSpPr>
        <dsp:cNvPr id="0" name=""/>
        <dsp:cNvSpPr/>
      </dsp:nvSpPr>
      <dsp:spPr>
        <a:xfrm>
          <a:off x="0" y="2768512"/>
          <a:ext cx="6290226" cy="1233179"/>
        </a:xfrm>
        <a:prstGeom prst="roundRect">
          <a:avLst/>
        </a:prstGeom>
        <a:solidFill>
          <a:schemeClr val="accent2">
            <a:hueOff val="766327"/>
            <a:satOff val="-12515"/>
            <a:lumOff val="7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Don't just ask—show the desired response type.</a:t>
          </a:r>
        </a:p>
      </dsp:txBody>
      <dsp:txXfrm>
        <a:off x="60199" y="2828711"/>
        <a:ext cx="6169828" cy="1112781"/>
      </dsp:txXfrm>
    </dsp:sp>
    <dsp:sp modelId="{6B9F63F3-036B-004F-92BF-AC4CCDAAC1A4}">
      <dsp:nvSpPr>
        <dsp:cNvPr id="0" name=""/>
        <dsp:cNvSpPr/>
      </dsp:nvSpPr>
      <dsp:spPr>
        <a:xfrm>
          <a:off x="0" y="4090972"/>
          <a:ext cx="6290226" cy="1233179"/>
        </a:xfrm>
        <a:prstGeom prst="roundRect">
          <a:avLst/>
        </a:prstGeom>
        <a:solidFill>
          <a:schemeClr val="accent2">
            <a:hueOff val="1149490"/>
            <a:satOff val="-18772"/>
            <a:lumOff val="11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Examples guide the model towards your intended answer.</a:t>
          </a:r>
        </a:p>
      </dsp:txBody>
      <dsp:txXfrm>
        <a:off x="60199" y="4151171"/>
        <a:ext cx="6169828" cy="11127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8B35E-CB70-4C05-A199-7FDFEF19E3B2}">
      <dsp:nvSpPr>
        <dsp:cNvPr id="0" name=""/>
        <dsp:cNvSpPr/>
      </dsp:nvSpPr>
      <dsp:spPr>
        <a:xfrm>
          <a:off x="0" y="4256"/>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694C7-AE7A-4492-9AB7-77913BD515F5}">
      <dsp:nvSpPr>
        <dsp:cNvPr id="0" name=""/>
        <dsp:cNvSpPr/>
      </dsp:nvSpPr>
      <dsp:spPr>
        <a:xfrm>
          <a:off x="274227" y="208227"/>
          <a:ext cx="498596" cy="498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8452E4-D6B8-4BCF-B47F-D826B379BE5E}">
      <dsp:nvSpPr>
        <dsp:cNvPr id="0" name=""/>
        <dsp:cNvSpPr/>
      </dsp:nvSpPr>
      <dsp:spPr>
        <a:xfrm>
          <a:off x="1047052" y="4256"/>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Specifying prerequisites refines the model's output.</a:t>
          </a:r>
        </a:p>
      </dsp:txBody>
      <dsp:txXfrm>
        <a:off x="1047052" y="4256"/>
        <a:ext cx="5243173" cy="906538"/>
      </dsp:txXfrm>
    </dsp:sp>
    <dsp:sp modelId="{78A38C42-5834-4DC7-B2F2-029816490DA9}">
      <dsp:nvSpPr>
        <dsp:cNvPr id="0" name=""/>
        <dsp:cNvSpPr/>
      </dsp:nvSpPr>
      <dsp:spPr>
        <a:xfrm>
          <a:off x="0" y="1137429"/>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1CC00B-EDB7-45CE-AF9E-89C3B4423779}">
      <dsp:nvSpPr>
        <dsp:cNvPr id="0" name=""/>
        <dsp:cNvSpPr/>
      </dsp:nvSpPr>
      <dsp:spPr>
        <a:xfrm>
          <a:off x="274227" y="1341400"/>
          <a:ext cx="498596" cy="498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23B101-5B88-4933-9DA0-9A82D7024630}">
      <dsp:nvSpPr>
        <dsp:cNvPr id="0" name=""/>
        <dsp:cNvSpPr/>
      </dsp:nvSpPr>
      <dsp:spPr>
        <a:xfrm>
          <a:off x="1047052" y="1137429"/>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Align results with your criteria by providing conditions.</a:t>
          </a:r>
        </a:p>
      </dsp:txBody>
      <dsp:txXfrm>
        <a:off x="1047052" y="1137429"/>
        <a:ext cx="5243173" cy="906538"/>
      </dsp:txXfrm>
    </dsp:sp>
    <dsp:sp modelId="{39773FC2-C8E5-46C4-B2B3-D78029A61873}">
      <dsp:nvSpPr>
        <dsp:cNvPr id="0" name=""/>
        <dsp:cNvSpPr/>
      </dsp:nvSpPr>
      <dsp:spPr>
        <a:xfrm>
          <a:off x="0" y="2270603"/>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80D44-166C-48D9-A0A5-FF60C24B9BD7}">
      <dsp:nvSpPr>
        <dsp:cNvPr id="0" name=""/>
        <dsp:cNvSpPr/>
      </dsp:nvSpPr>
      <dsp:spPr>
        <a:xfrm>
          <a:off x="274227" y="2474574"/>
          <a:ext cx="498596" cy="498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691BE3-F2FF-4339-85C8-523859CED1FD}">
      <dsp:nvSpPr>
        <dsp:cNvPr id="0" name=""/>
        <dsp:cNvSpPr/>
      </dsp:nvSpPr>
      <dsp:spPr>
        <a:xfrm>
          <a:off x="1047052" y="2270603"/>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Use condition-based questioning for precision.</a:t>
          </a:r>
        </a:p>
      </dsp:txBody>
      <dsp:txXfrm>
        <a:off x="1047052" y="2270603"/>
        <a:ext cx="5243173" cy="906538"/>
      </dsp:txXfrm>
    </dsp:sp>
    <dsp:sp modelId="{DF45D955-0BA8-4139-AEBB-F0B3AEE98822}">
      <dsp:nvSpPr>
        <dsp:cNvPr id="0" name=""/>
        <dsp:cNvSpPr/>
      </dsp:nvSpPr>
      <dsp:spPr>
        <a:xfrm>
          <a:off x="0" y="3403776"/>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6D15F-AEC9-4CD5-AA03-BBE73C447470}">
      <dsp:nvSpPr>
        <dsp:cNvPr id="0" name=""/>
        <dsp:cNvSpPr/>
      </dsp:nvSpPr>
      <dsp:spPr>
        <a:xfrm>
          <a:off x="274227" y="3607747"/>
          <a:ext cx="498596" cy="498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2CC543-B41E-4BC5-A19A-D95438891C97}">
      <dsp:nvSpPr>
        <dsp:cNvPr id="0" name=""/>
        <dsp:cNvSpPr/>
      </dsp:nvSpPr>
      <dsp:spPr>
        <a:xfrm>
          <a:off x="1047052" y="3403776"/>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Verify assumptions upfront, especially for edge cases.</a:t>
          </a:r>
        </a:p>
      </dsp:txBody>
      <dsp:txXfrm>
        <a:off x="1047052" y="3403776"/>
        <a:ext cx="5243173" cy="906538"/>
      </dsp:txXfrm>
    </dsp:sp>
    <dsp:sp modelId="{EC24EF5D-7AAC-4C5F-946B-8A3D698C5814}">
      <dsp:nvSpPr>
        <dsp:cNvPr id="0" name=""/>
        <dsp:cNvSpPr/>
      </dsp:nvSpPr>
      <dsp:spPr>
        <a:xfrm>
          <a:off x="0" y="4536950"/>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ED59A-233D-4753-9B57-2D7D67CA2925}">
      <dsp:nvSpPr>
        <dsp:cNvPr id="0" name=""/>
        <dsp:cNvSpPr/>
      </dsp:nvSpPr>
      <dsp:spPr>
        <a:xfrm>
          <a:off x="274227" y="4740921"/>
          <a:ext cx="498596" cy="4985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902D87-CCFE-45A2-A92B-58C5BEE532D6}">
      <dsp:nvSpPr>
        <dsp:cNvPr id="0" name=""/>
        <dsp:cNvSpPr/>
      </dsp:nvSpPr>
      <dsp:spPr>
        <a:xfrm>
          <a:off x="1047052" y="4536950"/>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Design prompts to handle scenarios like absent instructions.</a:t>
          </a:r>
        </a:p>
      </dsp:txBody>
      <dsp:txXfrm>
        <a:off x="1047052" y="4536950"/>
        <a:ext cx="5243173" cy="9065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57C95-3C42-4237-BEE1-E32A14A93A66}">
      <dsp:nvSpPr>
        <dsp:cNvPr id="0" name=""/>
        <dsp:cNvSpPr/>
      </dsp:nvSpPr>
      <dsp:spPr>
        <a:xfrm>
          <a:off x="0" y="2261"/>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1BB9AD-4103-4A50-8154-9AA3DB8D1C61}">
      <dsp:nvSpPr>
        <dsp:cNvPr id="0" name=""/>
        <dsp:cNvSpPr/>
      </dsp:nvSpPr>
      <dsp:spPr>
        <a:xfrm>
          <a:off x="346647" y="260097"/>
          <a:ext cx="630267" cy="630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6B4C96-CF43-4CD7-A4F2-2E4B7F166E6F}">
      <dsp:nvSpPr>
        <dsp:cNvPr id="0" name=""/>
        <dsp:cNvSpPr/>
      </dsp:nvSpPr>
      <dsp:spPr>
        <a:xfrm>
          <a:off x="1323562" y="2261"/>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77900">
            <a:lnSpc>
              <a:spcPct val="90000"/>
            </a:lnSpc>
            <a:spcBef>
              <a:spcPct val="0"/>
            </a:spcBef>
            <a:spcAft>
              <a:spcPct val="35000"/>
            </a:spcAft>
            <a:buNone/>
          </a:pPr>
          <a:r>
            <a:rPr lang="en-US" sz="2200" kern="1200"/>
            <a:t>Context is vital but avoid excessive details.</a:t>
          </a:r>
        </a:p>
      </dsp:txBody>
      <dsp:txXfrm>
        <a:off x="1323562" y="2261"/>
        <a:ext cx="4966663" cy="1145941"/>
      </dsp:txXfrm>
    </dsp:sp>
    <dsp:sp modelId="{E5AC3566-A0F2-488A-8672-C1D0EBED4036}">
      <dsp:nvSpPr>
        <dsp:cNvPr id="0" name=""/>
        <dsp:cNvSpPr/>
      </dsp:nvSpPr>
      <dsp:spPr>
        <a:xfrm>
          <a:off x="0" y="1434688"/>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B4CCF9-95F5-4090-900C-2A50B57879ED}">
      <dsp:nvSpPr>
        <dsp:cNvPr id="0" name=""/>
        <dsp:cNvSpPr/>
      </dsp:nvSpPr>
      <dsp:spPr>
        <a:xfrm>
          <a:off x="346647" y="1692524"/>
          <a:ext cx="630267" cy="630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3DBCAC-C73D-4C45-A2FA-FE40C7591883}">
      <dsp:nvSpPr>
        <dsp:cNvPr id="0" name=""/>
        <dsp:cNvSpPr/>
      </dsp:nvSpPr>
      <dsp:spPr>
        <a:xfrm>
          <a:off x="1323562" y="1434688"/>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77900">
            <a:lnSpc>
              <a:spcPct val="90000"/>
            </a:lnSpc>
            <a:spcBef>
              <a:spcPct val="0"/>
            </a:spcBef>
            <a:spcAft>
              <a:spcPct val="35000"/>
            </a:spcAft>
            <a:buNone/>
          </a:pPr>
          <a:r>
            <a:rPr lang="en-US" sz="2200" kern="1200"/>
            <a:t>Focus on prioritizing crucial information.</a:t>
          </a:r>
        </a:p>
      </dsp:txBody>
      <dsp:txXfrm>
        <a:off x="1323562" y="1434688"/>
        <a:ext cx="4966663" cy="1145941"/>
      </dsp:txXfrm>
    </dsp:sp>
    <dsp:sp modelId="{8D7664B3-E076-4212-96A9-1C3CC8606854}">
      <dsp:nvSpPr>
        <dsp:cNvPr id="0" name=""/>
        <dsp:cNvSpPr/>
      </dsp:nvSpPr>
      <dsp:spPr>
        <a:xfrm>
          <a:off x="0" y="2867115"/>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6B0BDD-B1AD-4E32-BBA3-38A22DE7A230}">
      <dsp:nvSpPr>
        <dsp:cNvPr id="0" name=""/>
        <dsp:cNvSpPr/>
      </dsp:nvSpPr>
      <dsp:spPr>
        <a:xfrm>
          <a:off x="346647" y="3124952"/>
          <a:ext cx="630267" cy="630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2BB7D4-B380-4045-8F35-7DD6ADDDFB82}">
      <dsp:nvSpPr>
        <dsp:cNvPr id="0" name=""/>
        <dsp:cNvSpPr/>
      </dsp:nvSpPr>
      <dsp:spPr>
        <a:xfrm>
          <a:off x="1323562" y="2867115"/>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77900">
            <a:lnSpc>
              <a:spcPct val="90000"/>
            </a:lnSpc>
            <a:spcBef>
              <a:spcPct val="0"/>
            </a:spcBef>
            <a:spcAft>
              <a:spcPct val="35000"/>
            </a:spcAft>
            <a:buNone/>
          </a:pPr>
          <a:r>
            <a:rPr lang="en-US" sz="2200" kern="1200"/>
            <a:t>Let the model seek more context if needed.</a:t>
          </a:r>
        </a:p>
      </dsp:txBody>
      <dsp:txXfrm>
        <a:off x="1323562" y="2867115"/>
        <a:ext cx="4966663" cy="1145941"/>
      </dsp:txXfrm>
    </dsp:sp>
    <dsp:sp modelId="{8BA7FEC8-997A-4BB4-A48A-C388F0D20E75}">
      <dsp:nvSpPr>
        <dsp:cNvPr id="0" name=""/>
        <dsp:cNvSpPr/>
      </dsp:nvSpPr>
      <dsp:spPr>
        <a:xfrm>
          <a:off x="0" y="4299542"/>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97575B-2C1D-4EC2-BB4B-8668C1B9147F}">
      <dsp:nvSpPr>
        <dsp:cNvPr id="0" name=""/>
        <dsp:cNvSpPr/>
      </dsp:nvSpPr>
      <dsp:spPr>
        <a:xfrm>
          <a:off x="346647" y="4557379"/>
          <a:ext cx="630267" cy="630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AB9EE3-35CF-434D-8CB5-A56940A139DE}">
      <dsp:nvSpPr>
        <dsp:cNvPr id="0" name=""/>
        <dsp:cNvSpPr/>
      </dsp:nvSpPr>
      <dsp:spPr>
        <a:xfrm>
          <a:off x="1323562" y="4299542"/>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77900">
            <a:lnSpc>
              <a:spcPct val="90000"/>
            </a:lnSpc>
            <a:spcBef>
              <a:spcPct val="0"/>
            </a:spcBef>
            <a:spcAft>
              <a:spcPct val="35000"/>
            </a:spcAft>
            <a:buNone/>
          </a:pPr>
          <a:r>
            <a:rPr lang="en-US" sz="2200" kern="1200"/>
            <a:t>Strive for a balanced and effective prompt.</a:t>
          </a:r>
        </a:p>
      </dsp:txBody>
      <dsp:txXfrm>
        <a:off x="1323562" y="4299542"/>
        <a:ext cx="4966663" cy="11459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4A475-0AC6-4D84-8045-429CF77EB73D}">
      <dsp:nvSpPr>
        <dsp:cNvPr id="0" name=""/>
        <dsp:cNvSpPr/>
      </dsp:nvSpPr>
      <dsp:spPr>
        <a:xfrm>
          <a:off x="916987" y="491891"/>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4341C1-7683-4AB1-B0FD-A55706467FE0}">
      <dsp:nvSpPr>
        <dsp:cNvPr id="0" name=""/>
        <dsp:cNvSpPr/>
      </dsp:nvSpPr>
      <dsp:spPr>
        <a:xfrm>
          <a:off x="34392"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Encourage two-way conversations with the model.</a:t>
          </a:r>
        </a:p>
      </dsp:txBody>
      <dsp:txXfrm>
        <a:off x="34392" y="2318170"/>
        <a:ext cx="3209437" cy="720000"/>
      </dsp:txXfrm>
    </dsp:sp>
    <dsp:sp modelId="{BF746DB8-05BB-45E8-B109-D4C64BD74737}">
      <dsp:nvSpPr>
        <dsp:cNvPr id="0" name=""/>
        <dsp:cNvSpPr/>
      </dsp:nvSpPr>
      <dsp:spPr>
        <a:xfrm>
          <a:off x="4688076" y="491891"/>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3EE08C-5488-4672-AA99-67F00E80CDA5}">
      <dsp:nvSpPr>
        <dsp:cNvPr id="0" name=""/>
        <dsp:cNvSpPr/>
      </dsp:nvSpPr>
      <dsp:spPr>
        <a:xfrm>
          <a:off x="3805481"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Go beyond directives: debate, compare, evaluate.</a:t>
          </a:r>
        </a:p>
      </dsp:txBody>
      <dsp:txXfrm>
        <a:off x="3805481" y="2318170"/>
        <a:ext cx="3209437" cy="720000"/>
      </dsp:txXfrm>
    </dsp:sp>
    <dsp:sp modelId="{30C17363-1F3E-4346-A445-3D5BF1DDE965}">
      <dsp:nvSpPr>
        <dsp:cNvPr id="0" name=""/>
        <dsp:cNvSpPr/>
      </dsp:nvSpPr>
      <dsp:spPr>
        <a:xfrm>
          <a:off x="8459165" y="491891"/>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A413B-0FF1-4A5F-B5D4-FA447D5B7009}">
      <dsp:nvSpPr>
        <dsp:cNvPr id="0" name=""/>
        <dsp:cNvSpPr/>
      </dsp:nvSpPr>
      <dsp:spPr>
        <a:xfrm>
          <a:off x="7576570" y="2318170"/>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Active engagement yields richer and deeper responses.</a:t>
          </a:r>
        </a:p>
      </dsp:txBody>
      <dsp:txXfrm>
        <a:off x="7576570" y="2318170"/>
        <a:ext cx="3209437"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6826-AB74-5F45-B9B7-0DAB61E12246}">
      <dsp:nvSpPr>
        <dsp:cNvPr id="0" name=""/>
        <dsp:cNvSpPr/>
      </dsp:nvSpPr>
      <dsp:spPr>
        <a:xfrm>
          <a:off x="1818219" y="1171538"/>
          <a:ext cx="386895" cy="91440"/>
        </a:xfrm>
        <a:custGeom>
          <a:avLst/>
          <a:gdLst/>
          <a:ahLst/>
          <a:cxnLst/>
          <a:rect l="0" t="0" r="0" b="0"/>
          <a:pathLst>
            <a:path>
              <a:moveTo>
                <a:pt x="0" y="45720"/>
              </a:moveTo>
              <a:lnTo>
                <a:pt x="386895"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1229" y="1215171"/>
        <a:ext cx="20874" cy="4174"/>
      </dsp:txXfrm>
    </dsp:sp>
    <dsp:sp modelId="{809E85E1-C24D-B64C-AB28-FCC7C8DD0354}">
      <dsp:nvSpPr>
        <dsp:cNvPr id="0" name=""/>
        <dsp:cNvSpPr/>
      </dsp:nvSpPr>
      <dsp:spPr>
        <a:xfrm>
          <a:off x="4822" y="672699"/>
          <a:ext cx="1815197" cy="10891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46" tIns="93365" rIns="88946" bIns="93365" numCol="1" spcCol="1270" anchor="ctr" anchorCtr="0">
          <a:noAutofit/>
        </a:bodyPr>
        <a:lstStyle/>
        <a:p>
          <a:pPr marL="0" lvl="0" indent="0" algn="ctr" defTabSz="933450">
            <a:lnSpc>
              <a:spcPct val="90000"/>
            </a:lnSpc>
            <a:spcBef>
              <a:spcPct val="0"/>
            </a:spcBef>
            <a:spcAft>
              <a:spcPct val="35000"/>
            </a:spcAft>
            <a:buNone/>
          </a:pPr>
          <a:r>
            <a:rPr lang="en-US" sz="2100" kern="1200"/>
            <a:t>Achieve clarity</a:t>
          </a:r>
        </a:p>
      </dsp:txBody>
      <dsp:txXfrm>
        <a:off x="4822" y="672699"/>
        <a:ext cx="1815197" cy="1089118"/>
      </dsp:txXfrm>
    </dsp:sp>
    <dsp:sp modelId="{4BC2D27B-5288-A942-ADA8-3562D95412B7}">
      <dsp:nvSpPr>
        <dsp:cNvPr id="0" name=""/>
        <dsp:cNvSpPr/>
      </dsp:nvSpPr>
      <dsp:spPr>
        <a:xfrm>
          <a:off x="4050911" y="1171538"/>
          <a:ext cx="386895" cy="91440"/>
        </a:xfrm>
        <a:custGeom>
          <a:avLst/>
          <a:gdLst/>
          <a:ahLst/>
          <a:cxnLst/>
          <a:rect l="0" t="0" r="0" b="0"/>
          <a:pathLst>
            <a:path>
              <a:moveTo>
                <a:pt x="0" y="45720"/>
              </a:moveTo>
              <a:lnTo>
                <a:pt x="386895"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3921" y="1215171"/>
        <a:ext cx="20874" cy="4174"/>
      </dsp:txXfrm>
    </dsp:sp>
    <dsp:sp modelId="{B739DA4F-710C-2242-80B3-A85151F12348}">
      <dsp:nvSpPr>
        <dsp:cNvPr id="0" name=""/>
        <dsp:cNvSpPr/>
      </dsp:nvSpPr>
      <dsp:spPr>
        <a:xfrm>
          <a:off x="2237514" y="672699"/>
          <a:ext cx="1815197" cy="10891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46" tIns="93365" rIns="88946" bIns="93365" numCol="1" spcCol="1270" anchor="ctr" anchorCtr="0">
          <a:noAutofit/>
        </a:bodyPr>
        <a:lstStyle/>
        <a:p>
          <a:pPr marL="0" lvl="0" indent="0" algn="ctr" defTabSz="933450">
            <a:lnSpc>
              <a:spcPct val="90000"/>
            </a:lnSpc>
            <a:spcBef>
              <a:spcPct val="0"/>
            </a:spcBef>
            <a:spcAft>
              <a:spcPct val="35000"/>
            </a:spcAft>
            <a:buNone/>
          </a:pPr>
          <a:r>
            <a:rPr lang="en-US" sz="2100" kern="1200"/>
            <a:t>Embrace structured outputs</a:t>
          </a:r>
        </a:p>
      </dsp:txBody>
      <dsp:txXfrm>
        <a:off x="2237514" y="672699"/>
        <a:ext cx="1815197" cy="1089118"/>
      </dsp:txXfrm>
    </dsp:sp>
    <dsp:sp modelId="{8E0EA0CA-CBC9-5B4D-8515-DBAC8C6B0CD2}">
      <dsp:nvSpPr>
        <dsp:cNvPr id="0" name=""/>
        <dsp:cNvSpPr/>
      </dsp:nvSpPr>
      <dsp:spPr>
        <a:xfrm>
          <a:off x="912420" y="1760018"/>
          <a:ext cx="4465384" cy="386895"/>
        </a:xfrm>
        <a:custGeom>
          <a:avLst/>
          <a:gdLst/>
          <a:ahLst/>
          <a:cxnLst/>
          <a:rect l="0" t="0" r="0" b="0"/>
          <a:pathLst>
            <a:path>
              <a:moveTo>
                <a:pt x="4465384" y="0"/>
              </a:moveTo>
              <a:lnTo>
                <a:pt x="4465384" y="210547"/>
              </a:lnTo>
              <a:lnTo>
                <a:pt x="0" y="210547"/>
              </a:lnTo>
              <a:lnTo>
                <a:pt x="0" y="386895"/>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2991" y="1951378"/>
        <a:ext cx="224242" cy="4174"/>
      </dsp:txXfrm>
    </dsp:sp>
    <dsp:sp modelId="{C7717B1D-FB51-1C4B-9AB3-901626FF32B6}">
      <dsp:nvSpPr>
        <dsp:cNvPr id="0" name=""/>
        <dsp:cNvSpPr/>
      </dsp:nvSpPr>
      <dsp:spPr>
        <a:xfrm>
          <a:off x="4470206" y="672699"/>
          <a:ext cx="1815197" cy="10891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46" tIns="93365" rIns="88946" bIns="93365" numCol="1" spcCol="1270" anchor="ctr" anchorCtr="0">
          <a:noAutofit/>
        </a:bodyPr>
        <a:lstStyle/>
        <a:p>
          <a:pPr marL="0" lvl="0" indent="0" algn="ctr" defTabSz="933450">
            <a:lnSpc>
              <a:spcPct val="90000"/>
            </a:lnSpc>
            <a:spcBef>
              <a:spcPct val="0"/>
            </a:spcBef>
            <a:spcAft>
              <a:spcPct val="35000"/>
            </a:spcAft>
            <a:buNone/>
          </a:pPr>
          <a:r>
            <a:rPr lang="en-US" sz="2100" kern="1200"/>
            <a:t>Utilize few-shot prompting</a:t>
          </a:r>
        </a:p>
      </dsp:txBody>
      <dsp:txXfrm>
        <a:off x="4470206" y="672699"/>
        <a:ext cx="1815197" cy="1089118"/>
      </dsp:txXfrm>
    </dsp:sp>
    <dsp:sp modelId="{3F042BA3-F037-D94B-A007-D0AC1262DF29}">
      <dsp:nvSpPr>
        <dsp:cNvPr id="0" name=""/>
        <dsp:cNvSpPr/>
      </dsp:nvSpPr>
      <dsp:spPr>
        <a:xfrm>
          <a:off x="1818219" y="2678152"/>
          <a:ext cx="386895" cy="91440"/>
        </a:xfrm>
        <a:custGeom>
          <a:avLst/>
          <a:gdLst/>
          <a:ahLst/>
          <a:cxnLst/>
          <a:rect l="0" t="0" r="0" b="0"/>
          <a:pathLst>
            <a:path>
              <a:moveTo>
                <a:pt x="0" y="45720"/>
              </a:moveTo>
              <a:lnTo>
                <a:pt x="386895"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1229" y="2721785"/>
        <a:ext cx="20874" cy="4174"/>
      </dsp:txXfrm>
    </dsp:sp>
    <dsp:sp modelId="{3B4FDAE2-1989-1C46-8F65-2D0065380658}">
      <dsp:nvSpPr>
        <dsp:cNvPr id="0" name=""/>
        <dsp:cNvSpPr/>
      </dsp:nvSpPr>
      <dsp:spPr>
        <a:xfrm>
          <a:off x="4822" y="2179313"/>
          <a:ext cx="1815197" cy="10891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46" tIns="93365" rIns="88946" bIns="93365" numCol="1" spcCol="1270" anchor="ctr" anchorCtr="0">
          <a:noAutofit/>
        </a:bodyPr>
        <a:lstStyle/>
        <a:p>
          <a:pPr marL="0" lvl="0" indent="0" algn="ctr" defTabSz="933450">
            <a:lnSpc>
              <a:spcPct val="90000"/>
            </a:lnSpc>
            <a:spcBef>
              <a:spcPct val="0"/>
            </a:spcBef>
            <a:spcAft>
              <a:spcPct val="35000"/>
            </a:spcAft>
            <a:buNone/>
          </a:pPr>
          <a:r>
            <a:rPr lang="en-US" sz="2100" kern="1200"/>
            <a:t>Set clear conditions</a:t>
          </a:r>
        </a:p>
      </dsp:txBody>
      <dsp:txXfrm>
        <a:off x="4822" y="2179313"/>
        <a:ext cx="1815197" cy="1089118"/>
      </dsp:txXfrm>
    </dsp:sp>
    <dsp:sp modelId="{F1DF67AC-D3B8-F044-B59C-11EF31EBD7FE}">
      <dsp:nvSpPr>
        <dsp:cNvPr id="0" name=""/>
        <dsp:cNvSpPr/>
      </dsp:nvSpPr>
      <dsp:spPr>
        <a:xfrm>
          <a:off x="4050911" y="2678152"/>
          <a:ext cx="386895" cy="91440"/>
        </a:xfrm>
        <a:custGeom>
          <a:avLst/>
          <a:gdLst/>
          <a:ahLst/>
          <a:cxnLst/>
          <a:rect l="0" t="0" r="0" b="0"/>
          <a:pathLst>
            <a:path>
              <a:moveTo>
                <a:pt x="0" y="45720"/>
              </a:moveTo>
              <a:lnTo>
                <a:pt x="386895"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3921" y="2721785"/>
        <a:ext cx="20874" cy="4174"/>
      </dsp:txXfrm>
    </dsp:sp>
    <dsp:sp modelId="{F0591056-FC52-4F4E-9A64-B29BEDA94E48}">
      <dsp:nvSpPr>
        <dsp:cNvPr id="0" name=""/>
        <dsp:cNvSpPr/>
      </dsp:nvSpPr>
      <dsp:spPr>
        <a:xfrm>
          <a:off x="2237514" y="2179313"/>
          <a:ext cx="1815197" cy="10891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46" tIns="93365" rIns="88946" bIns="93365" numCol="1" spcCol="1270" anchor="ctr" anchorCtr="0">
          <a:noAutofit/>
        </a:bodyPr>
        <a:lstStyle/>
        <a:p>
          <a:pPr marL="0" lvl="0" indent="0" algn="ctr" defTabSz="933450">
            <a:lnSpc>
              <a:spcPct val="90000"/>
            </a:lnSpc>
            <a:spcBef>
              <a:spcPct val="0"/>
            </a:spcBef>
            <a:spcAft>
              <a:spcPct val="35000"/>
            </a:spcAft>
            <a:buNone/>
          </a:pPr>
          <a:r>
            <a:rPr lang="en-US" sz="2100" kern="1200"/>
            <a:t>Engage actively</a:t>
          </a:r>
        </a:p>
      </dsp:txBody>
      <dsp:txXfrm>
        <a:off x="2237514" y="2179313"/>
        <a:ext cx="1815197" cy="1089118"/>
      </dsp:txXfrm>
    </dsp:sp>
    <dsp:sp modelId="{63AD6E96-446F-E44F-9807-40B4C808C902}">
      <dsp:nvSpPr>
        <dsp:cNvPr id="0" name=""/>
        <dsp:cNvSpPr/>
      </dsp:nvSpPr>
      <dsp:spPr>
        <a:xfrm>
          <a:off x="912420" y="3266631"/>
          <a:ext cx="4465384" cy="386895"/>
        </a:xfrm>
        <a:custGeom>
          <a:avLst/>
          <a:gdLst/>
          <a:ahLst/>
          <a:cxnLst/>
          <a:rect l="0" t="0" r="0" b="0"/>
          <a:pathLst>
            <a:path>
              <a:moveTo>
                <a:pt x="4465384" y="0"/>
              </a:moveTo>
              <a:lnTo>
                <a:pt x="4465384" y="210547"/>
              </a:lnTo>
              <a:lnTo>
                <a:pt x="0" y="210547"/>
              </a:lnTo>
              <a:lnTo>
                <a:pt x="0" y="386895"/>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2991" y="3457991"/>
        <a:ext cx="224242" cy="4174"/>
      </dsp:txXfrm>
    </dsp:sp>
    <dsp:sp modelId="{6BE8465A-A802-4A45-87A8-24A428503047}">
      <dsp:nvSpPr>
        <dsp:cNvPr id="0" name=""/>
        <dsp:cNvSpPr/>
      </dsp:nvSpPr>
      <dsp:spPr>
        <a:xfrm>
          <a:off x="4470206" y="2179313"/>
          <a:ext cx="1815197" cy="10891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46" tIns="93365" rIns="88946" bIns="93365" numCol="1" spcCol="1270" anchor="ctr" anchorCtr="0">
          <a:noAutofit/>
        </a:bodyPr>
        <a:lstStyle/>
        <a:p>
          <a:pPr marL="0" lvl="0" indent="0" algn="ctr" defTabSz="933450">
            <a:lnSpc>
              <a:spcPct val="90000"/>
            </a:lnSpc>
            <a:spcBef>
              <a:spcPct val="0"/>
            </a:spcBef>
            <a:spcAft>
              <a:spcPct val="35000"/>
            </a:spcAft>
            <a:buNone/>
          </a:pPr>
          <a:r>
            <a:rPr lang="en-US" sz="2100" kern="1200"/>
            <a:t>Prioritize feedback</a:t>
          </a:r>
        </a:p>
      </dsp:txBody>
      <dsp:txXfrm>
        <a:off x="4470206" y="2179313"/>
        <a:ext cx="1815197" cy="1089118"/>
      </dsp:txXfrm>
    </dsp:sp>
    <dsp:sp modelId="{1585A158-82B5-C14C-A5A0-96718A992552}">
      <dsp:nvSpPr>
        <dsp:cNvPr id="0" name=""/>
        <dsp:cNvSpPr/>
      </dsp:nvSpPr>
      <dsp:spPr>
        <a:xfrm>
          <a:off x="1818219" y="4184766"/>
          <a:ext cx="386895" cy="91440"/>
        </a:xfrm>
        <a:custGeom>
          <a:avLst/>
          <a:gdLst/>
          <a:ahLst/>
          <a:cxnLst/>
          <a:rect l="0" t="0" r="0" b="0"/>
          <a:pathLst>
            <a:path>
              <a:moveTo>
                <a:pt x="0" y="45720"/>
              </a:moveTo>
              <a:lnTo>
                <a:pt x="386895"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1229" y="4228398"/>
        <a:ext cx="20874" cy="4174"/>
      </dsp:txXfrm>
    </dsp:sp>
    <dsp:sp modelId="{C5DE61D7-6D2D-AE46-A845-1FC1E63BFDAE}">
      <dsp:nvSpPr>
        <dsp:cNvPr id="0" name=""/>
        <dsp:cNvSpPr/>
      </dsp:nvSpPr>
      <dsp:spPr>
        <a:xfrm>
          <a:off x="4822" y="3685926"/>
          <a:ext cx="1815197" cy="10891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46" tIns="93365" rIns="88946" bIns="93365" numCol="1" spcCol="1270" anchor="ctr" anchorCtr="0">
          <a:noAutofit/>
        </a:bodyPr>
        <a:lstStyle/>
        <a:p>
          <a:pPr marL="0" lvl="0" indent="0" algn="ctr" defTabSz="933450">
            <a:lnSpc>
              <a:spcPct val="90000"/>
            </a:lnSpc>
            <a:spcBef>
              <a:spcPct val="0"/>
            </a:spcBef>
            <a:spcAft>
              <a:spcPct val="35000"/>
            </a:spcAft>
            <a:buNone/>
          </a:pPr>
          <a:r>
            <a:rPr lang="en-US" sz="2100" kern="1200"/>
            <a:t>Remember balance</a:t>
          </a:r>
        </a:p>
      </dsp:txBody>
      <dsp:txXfrm>
        <a:off x="4822" y="3685926"/>
        <a:ext cx="1815197" cy="1089118"/>
      </dsp:txXfrm>
    </dsp:sp>
    <dsp:sp modelId="{E34EED38-64D5-9A4B-8E20-3E4B859E7F77}">
      <dsp:nvSpPr>
        <dsp:cNvPr id="0" name=""/>
        <dsp:cNvSpPr/>
      </dsp:nvSpPr>
      <dsp:spPr>
        <a:xfrm>
          <a:off x="2237514" y="3685926"/>
          <a:ext cx="1815197" cy="10891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46" tIns="93365" rIns="88946" bIns="93365" numCol="1" spcCol="1270" anchor="ctr" anchorCtr="0">
          <a:noAutofit/>
        </a:bodyPr>
        <a:lstStyle/>
        <a:p>
          <a:pPr marL="0" lvl="0" indent="0" algn="ctr" defTabSz="933450">
            <a:lnSpc>
              <a:spcPct val="90000"/>
            </a:lnSpc>
            <a:spcBef>
              <a:spcPct val="0"/>
            </a:spcBef>
            <a:spcAft>
              <a:spcPct val="35000"/>
            </a:spcAft>
            <a:buNone/>
          </a:pPr>
          <a:r>
            <a:rPr lang="en-US" sz="2100" kern="1200"/>
            <a:t>Commit to practice</a:t>
          </a:r>
        </a:p>
      </dsp:txBody>
      <dsp:txXfrm>
        <a:off x="2237514" y="3685926"/>
        <a:ext cx="1815197" cy="10891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A292B-D70E-0446-AFA0-A615679AE50C}" type="datetimeFigureOut">
              <a:rPr lang="en-US" smtClean="0"/>
              <a:t>9/29/23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156BA-646A-9046-ABE6-05ACA429057B}" type="slidenum">
              <a:rPr lang="en-US" smtClean="0"/>
              <a:t>‹#›</a:t>
            </a:fld>
            <a:endParaRPr lang="en-US"/>
          </a:p>
        </p:txBody>
      </p:sp>
    </p:spTree>
    <p:extLst>
      <p:ext uri="{BB962C8B-B14F-4D97-AF65-F5344CB8AC3E}">
        <p14:creationId xmlns:p14="http://schemas.microsoft.com/office/powerpoint/2010/main" val="129119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a:t>
            </a:fld>
            <a:endParaRPr lang="en-US"/>
          </a:p>
        </p:txBody>
      </p:sp>
    </p:spTree>
    <p:extLst>
      <p:ext uri="{BB962C8B-B14F-4D97-AF65-F5344CB8AC3E}">
        <p14:creationId xmlns:p14="http://schemas.microsoft.com/office/powerpoint/2010/main" val="2969908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D1D5DB"/>
                </a:solidFill>
                <a:effectLst/>
                <a:latin typeface="Söhne"/>
              </a:rPr>
              <a:t>When you think of prompts, think of them as the language model's compass, guiding it in the direction you desire. </a:t>
            </a:r>
          </a:p>
          <a:p>
            <a:endParaRPr lang="en-CA" b="0" i="0" dirty="0">
              <a:solidFill>
                <a:srgbClr val="D1D5DB"/>
              </a:solidFill>
              <a:effectLst/>
              <a:latin typeface="Söhne"/>
            </a:endParaRPr>
          </a:p>
          <a:p>
            <a:r>
              <a:rPr lang="en-CA" b="0" i="0" dirty="0">
                <a:solidFill>
                  <a:srgbClr val="D1D5DB"/>
                </a:solidFill>
                <a:effectLst/>
                <a:latin typeface="Söhne"/>
              </a:rPr>
              <a:t>An effective prompt is a blend of clear instruction, relevant context, precise input data, and a hint at the desired output.</a:t>
            </a:r>
          </a:p>
          <a:p>
            <a:endParaRPr lang="en-CA" b="0" i="0" dirty="0">
              <a:solidFill>
                <a:srgbClr val="D1D5DB"/>
              </a:solidFill>
              <a:effectLst/>
              <a:latin typeface="Söhne"/>
            </a:endParaRPr>
          </a:p>
          <a:p>
            <a:r>
              <a:rPr lang="en-CA" b="0" i="0" dirty="0">
                <a:solidFill>
                  <a:srgbClr val="D1D5DB"/>
                </a:solidFill>
                <a:effectLst/>
                <a:latin typeface="Söhne"/>
              </a:rPr>
              <a:t> But remember, one size doesn't fit all. </a:t>
            </a:r>
          </a:p>
          <a:p>
            <a:endParaRPr lang="en-CA" b="0" i="0" dirty="0">
              <a:solidFill>
                <a:srgbClr val="D1D5DB"/>
              </a:solidFill>
              <a:effectLst/>
              <a:latin typeface="Söhne"/>
            </a:endParaRPr>
          </a:p>
          <a:p>
            <a:r>
              <a:rPr lang="en-CA" b="0" i="0" dirty="0">
                <a:solidFill>
                  <a:srgbClr val="D1D5DB"/>
                </a:solidFill>
                <a:effectLst/>
                <a:latin typeface="Söhne"/>
              </a:rPr>
              <a:t>The beauty lies in our ability to adapt and position these elements for optimal results. </a:t>
            </a:r>
          </a:p>
          <a:p>
            <a:endParaRPr lang="en-CA" b="0" i="0" dirty="0">
              <a:solidFill>
                <a:srgbClr val="D1D5DB"/>
              </a:solidFill>
              <a:effectLst/>
              <a:latin typeface="Söhne"/>
            </a:endParaRPr>
          </a:p>
          <a:p>
            <a:r>
              <a:rPr lang="en-CA" b="0" i="0" dirty="0">
                <a:solidFill>
                  <a:srgbClr val="D1D5DB"/>
                </a:solidFill>
                <a:effectLst/>
                <a:latin typeface="Söhne"/>
              </a:rPr>
              <a:t>As you refine our understanding and techniques, you’re not just interacting with a machine – you’re shaping how a model will complete a task.</a:t>
            </a: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12</a:t>
            </a:fld>
            <a:endParaRPr lang="en-US"/>
          </a:p>
        </p:txBody>
      </p:sp>
    </p:spTree>
    <p:extLst>
      <p:ext uri="{BB962C8B-B14F-4D97-AF65-F5344CB8AC3E}">
        <p14:creationId xmlns:p14="http://schemas.microsoft.com/office/powerpoint/2010/main" val="3851846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0" i="0" u="none" strike="noStrike" dirty="0">
                <a:solidFill>
                  <a:srgbClr val="000000"/>
                </a:solidFill>
                <a:effectLst/>
                <a:latin typeface="Arial" panose="020B0604020202020204" pitchFamily="34" charset="0"/>
              </a:rPr>
              <a:t>When working with large language models, how you craft your prompts can make all the difference.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Here are several tips to help you master the art of prompt engineering.</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13</a:t>
            </a:fld>
            <a:endParaRPr lang="en-US"/>
          </a:p>
        </p:txBody>
      </p:sp>
    </p:spTree>
    <p:extLst>
      <p:ext uri="{BB962C8B-B14F-4D97-AF65-F5344CB8AC3E}">
        <p14:creationId xmlns:p14="http://schemas.microsoft.com/office/powerpoint/2010/main" val="307464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Clarity is Key</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Ambiguity is the enemy. The clearer your instructions, the more accurate the model's response will be.</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Use delimiters like triple quotes, backticks, or angle brackets to distinctly separate your instructions.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This ensures the model doesn't confuse directives with general content.</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14</a:t>
            </a:fld>
            <a:endParaRPr lang="en-US"/>
          </a:p>
        </p:txBody>
      </p:sp>
    </p:spTree>
    <p:extLst>
      <p:ext uri="{BB962C8B-B14F-4D97-AF65-F5344CB8AC3E}">
        <p14:creationId xmlns:p14="http://schemas.microsoft.com/office/powerpoint/2010/main" val="1205236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Ask for Structured Output</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A well-structured output is easier to interpret and process. </a:t>
            </a: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Define the format you need upfront.</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If you're looking for data that can be easily parsed, request outputs in formats like JSON or XML. </a:t>
            </a: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This ensures you get data in a structured and organized manner.</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15</a:t>
            </a:fld>
            <a:endParaRPr lang="en-US"/>
          </a:p>
        </p:txBody>
      </p:sp>
    </p:spTree>
    <p:extLst>
      <p:ext uri="{BB962C8B-B14F-4D97-AF65-F5344CB8AC3E}">
        <p14:creationId xmlns:p14="http://schemas.microsoft.com/office/powerpoint/2010/main" val="122177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Use Few-Shot Prompting</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Models often benefit from context. By providing multiple examples, you set a clearer expectation.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Instead of just asking a question, provide similar examples of the desired answer. This "teaches" the model what you're looking for.</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16</a:t>
            </a:fld>
            <a:endParaRPr lang="en-US"/>
          </a:p>
        </p:txBody>
      </p:sp>
    </p:spTree>
    <p:extLst>
      <p:ext uri="{BB962C8B-B14F-4D97-AF65-F5344CB8AC3E}">
        <p14:creationId xmlns:p14="http://schemas.microsoft.com/office/powerpoint/2010/main" val="32818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Set Conditions</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When you want accurate results from your query, it is important to specify the prerequisites.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This helps the model to generate output that aligns with your criteria.</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Before asking the main question, make sure to provide the necessary conditions. For instance, you can begin by stating, "If X is true, then what is the answer to Y?"</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You can design the prompt to verify the assumptions first. This is particularly helpful when dealing with edge cases.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For example, if the input text doesn’t contain any instructions, you can instruct the model to write “No steps provided”.</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17</a:t>
            </a:fld>
            <a:endParaRPr lang="en-US"/>
          </a:p>
        </p:txBody>
      </p:sp>
    </p:spTree>
    <p:extLst>
      <p:ext uri="{BB962C8B-B14F-4D97-AF65-F5344CB8AC3E}">
        <p14:creationId xmlns:p14="http://schemas.microsoft.com/office/powerpoint/2010/main" val="2261603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Give the Model Time</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When dealing with complex queries, it is important to allow the model enough time to process information thoroughly.</a:t>
            </a:r>
            <a:endParaRPr lang="en-CA" b="0" dirty="0">
              <a:effectLst/>
            </a:endParaRPr>
          </a:p>
          <a:p>
            <a:pPr rtl="0">
              <a:spcBef>
                <a:spcPts val="0"/>
              </a:spcBef>
              <a:spcAft>
                <a:spcPts val="0"/>
              </a:spcAft>
            </a:pPr>
            <a:br>
              <a:rPr lang="en-CA" b="0" dirty="0">
                <a:effectLst/>
              </a:rPr>
            </a:br>
            <a:endParaRPr lang="en-CA" b="0" dirty="0">
              <a:effectLst/>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There are two strategies that can be employed to achieve this. The first strategy involves detailing the steps needed to complete a task and demanding output in a specified format. </a:t>
            </a:r>
            <a:endParaRPr lang="en-CA" b="0" dirty="0">
              <a:effectLst/>
            </a:endParaRPr>
          </a:p>
          <a:p>
            <a:pPr rtl="0">
              <a:spcBef>
                <a:spcPts val="0"/>
              </a:spcBef>
              <a:spcAft>
                <a:spcPts val="0"/>
              </a:spcAft>
            </a:pPr>
            <a:br>
              <a:rPr lang="en-CA" b="0" dirty="0">
                <a:effectLst/>
              </a:rPr>
            </a:br>
            <a:endParaRPr lang="en-CA" b="0" dirty="0">
              <a:effectLst/>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For complex tasks, breaking them down into smaller steps can be beneficial, just as humans often find step-by-step instructions helpful. You can ask the model to follow a logical sequence or chain of reasoning before arriving at the final answer.</a:t>
            </a:r>
            <a:endParaRPr lang="en-CA" b="0" dirty="0">
              <a:effectLst/>
            </a:endParaRPr>
          </a:p>
          <a:p>
            <a:pPr rtl="0">
              <a:spcBef>
                <a:spcPts val="0"/>
              </a:spcBef>
              <a:spcAft>
                <a:spcPts val="0"/>
              </a:spcAft>
            </a:pPr>
            <a:br>
              <a:rPr lang="en-CA" b="0" dirty="0">
                <a:effectLst/>
              </a:rPr>
            </a:br>
            <a:endParaRPr lang="en-CA" b="0" dirty="0">
              <a:effectLst/>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The second strategy involves instructing the model to work out its solution before jumping to a conclusion. This helps the model in thoroughly processing the task at hand before delivering the output.</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18</a:t>
            </a:fld>
            <a:endParaRPr lang="en-US"/>
          </a:p>
        </p:txBody>
      </p:sp>
    </p:spTree>
    <p:extLst>
      <p:ext uri="{BB962C8B-B14F-4D97-AF65-F5344CB8AC3E}">
        <p14:creationId xmlns:p14="http://schemas.microsoft.com/office/powerpoint/2010/main" val="342836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Iterative Refinement</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At times, our initial attempts may not be perfect.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That's why refinement is an ongoing process.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It's important to analyze the output generated by the model, identify any gaps and then refine your prompt accordingly.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This process is similar to a feedback loop - the more you refine, the better the results. We can gain valuable insight into its strengths and weaknesses by continuously refining the prompts and studying the model's responses.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This knowledge can guide the development of future models, feature enhancement, and even lead to new approaches in natural language processing.</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19</a:t>
            </a:fld>
            <a:endParaRPr lang="en-US"/>
          </a:p>
        </p:txBody>
      </p:sp>
    </p:spTree>
    <p:extLst>
      <p:ext uri="{BB962C8B-B14F-4D97-AF65-F5344CB8AC3E}">
        <p14:creationId xmlns:p14="http://schemas.microsoft.com/office/powerpoint/2010/main" val="395603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Avoid Overloading</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While context is essential, too much can be counterproductive. Strike a balance.</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Prioritize the most critical information in your prompt. If the model requires additional context, it can request it.</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20</a:t>
            </a:fld>
            <a:endParaRPr lang="en-US"/>
          </a:p>
        </p:txBody>
      </p:sp>
    </p:spTree>
    <p:extLst>
      <p:ext uri="{BB962C8B-B14F-4D97-AF65-F5344CB8AC3E}">
        <p14:creationId xmlns:p14="http://schemas.microsoft.com/office/powerpoint/2010/main" val="2465303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Active Engagement</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Engage actively. </a:t>
            </a: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Instead of a one-way directive, make it a two-way conversation.</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Ask the model to debate, compare, or evaluate before answering. </a:t>
            </a: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This can lead to richer, more nuanced outputs.</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21</a:t>
            </a:fld>
            <a:endParaRPr lang="en-US"/>
          </a:p>
        </p:txBody>
      </p:sp>
    </p:spTree>
    <p:extLst>
      <p:ext uri="{BB962C8B-B14F-4D97-AF65-F5344CB8AC3E}">
        <p14:creationId xmlns:p14="http://schemas.microsoft.com/office/powerpoint/2010/main" val="70370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Since the transformer architecture was introduced in 2017 and the BERT model was introduced by Google in 2019, LLMs have revolutionized natural language processing, content generation, and beyond.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last few years have seen a surge in the development and deployment of LLMs.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As these models grow in capabilities, complexities, and parameter count,  a pivotal question emerges for businesses and developers:  Should one lean towards open-source models or opt for closed-source alternatives? </a:t>
            </a:r>
          </a:p>
        </p:txBody>
      </p:sp>
      <p:sp>
        <p:nvSpPr>
          <p:cNvPr id="4" name="Slide Number Placeholder 3"/>
          <p:cNvSpPr>
            <a:spLocks noGrp="1"/>
          </p:cNvSpPr>
          <p:nvPr>
            <p:ph type="sldNum" sz="quarter" idx="5"/>
          </p:nvPr>
        </p:nvSpPr>
        <p:spPr/>
        <p:txBody>
          <a:bodyPr/>
          <a:lstStyle/>
          <a:p>
            <a:fld id="{A48156BA-646A-9046-ABE6-05ACA429057B}" type="slidenum">
              <a:rPr lang="en-US" smtClean="0"/>
              <a:t>3</a:t>
            </a:fld>
            <a:endParaRPr lang="en-US"/>
          </a:p>
        </p:txBody>
      </p:sp>
    </p:spTree>
    <p:extLst>
      <p:ext uri="{BB962C8B-B14F-4D97-AF65-F5344CB8AC3E}">
        <p14:creationId xmlns:p14="http://schemas.microsoft.com/office/powerpoint/2010/main" val="3601274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Feedback Loop</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Constructive feedback helps. If the model's output isn't on point, let it know.</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Specify what was right and what wasn't in the model's response. This feedback can be used to craft better prompts in the future.</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Mastering prompt engineering is akin to mastering a new language. It requires practice, patience, and a deep understanding of the model's capabilities and your requirements.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With these detailed principles, you can achieve more accurate and relevant results from your language model.</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22</a:t>
            </a:fld>
            <a:endParaRPr lang="en-US"/>
          </a:p>
        </p:txBody>
      </p:sp>
    </p:spTree>
    <p:extLst>
      <p:ext uri="{BB962C8B-B14F-4D97-AF65-F5344CB8AC3E}">
        <p14:creationId xmlns:p14="http://schemas.microsoft.com/office/powerpoint/2010/main" val="2040737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D1D5DB"/>
                </a:solidFill>
                <a:effectLst/>
                <a:latin typeface="Söhne"/>
              </a:rPr>
              <a:t>Achieve clarity: Ambiguity is the enemy.</a:t>
            </a:r>
          </a:p>
          <a:p>
            <a:pPr algn="l">
              <a:buFont typeface="Arial" panose="020B0604020202020204" pitchFamily="34" charset="0"/>
              <a:buChar char="•"/>
            </a:pPr>
            <a:r>
              <a:rPr lang="en-CA" b="0" i="0" dirty="0">
                <a:solidFill>
                  <a:srgbClr val="D1D5DB"/>
                </a:solidFill>
                <a:effectLst/>
                <a:latin typeface="Söhne"/>
              </a:rPr>
              <a:t>Embrace structured outputs: </a:t>
            </a:r>
            <a:r>
              <a:rPr lang="en-CA" b="0" i="0" dirty="0" err="1">
                <a:solidFill>
                  <a:srgbClr val="D1D5DB"/>
                </a:solidFill>
                <a:effectLst/>
                <a:latin typeface="Söhne"/>
              </a:rPr>
              <a:t>Opt</a:t>
            </a:r>
            <a:r>
              <a:rPr lang="en-CA" b="0" i="0" dirty="0">
                <a:solidFill>
                  <a:srgbClr val="D1D5DB"/>
                </a:solidFill>
                <a:effectLst/>
                <a:latin typeface="Söhne"/>
              </a:rPr>
              <a:t> for easily </a:t>
            </a:r>
            <a:r>
              <a:rPr lang="en-CA" b="0" i="0" dirty="0" err="1">
                <a:solidFill>
                  <a:srgbClr val="D1D5DB"/>
                </a:solidFill>
                <a:effectLst/>
                <a:latin typeface="Söhne"/>
              </a:rPr>
              <a:t>parsable</a:t>
            </a:r>
            <a:r>
              <a:rPr lang="en-CA" b="0" i="0" dirty="0">
                <a:solidFill>
                  <a:srgbClr val="D1D5DB"/>
                </a:solidFill>
                <a:effectLst/>
                <a:latin typeface="Söhne"/>
              </a:rPr>
              <a:t> formats.</a:t>
            </a:r>
          </a:p>
          <a:p>
            <a:pPr algn="l">
              <a:buFont typeface="Arial" panose="020B0604020202020204" pitchFamily="34" charset="0"/>
              <a:buChar char="•"/>
            </a:pPr>
            <a:r>
              <a:rPr lang="en-CA" b="0" i="0" dirty="0">
                <a:solidFill>
                  <a:srgbClr val="D1D5DB"/>
                </a:solidFill>
                <a:effectLst/>
                <a:latin typeface="Söhne"/>
              </a:rPr>
              <a:t>Utilize few-shot prompting: Provide context with examples.</a:t>
            </a:r>
          </a:p>
          <a:p>
            <a:pPr algn="l">
              <a:buFont typeface="Arial" panose="020B0604020202020204" pitchFamily="34" charset="0"/>
              <a:buChar char="•"/>
            </a:pPr>
            <a:r>
              <a:rPr lang="en-CA" b="0" i="0" dirty="0">
                <a:solidFill>
                  <a:srgbClr val="D1D5DB"/>
                </a:solidFill>
                <a:effectLst/>
                <a:latin typeface="Söhne"/>
              </a:rPr>
              <a:t>Set clear conditions: Precisely define prerequisites.</a:t>
            </a:r>
          </a:p>
          <a:p>
            <a:pPr algn="l">
              <a:buFont typeface="Arial" panose="020B0604020202020204" pitchFamily="34" charset="0"/>
              <a:buChar char="•"/>
            </a:pPr>
            <a:r>
              <a:rPr lang="en-CA" b="0" i="0" dirty="0">
                <a:solidFill>
                  <a:srgbClr val="D1D5DB"/>
                </a:solidFill>
                <a:effectLst/>
                <a:latin typeface="Söhne"/>
              </a:rPr>
              <a:t>Engage actively: Foster a two-way conversation.</a:t>
            </a:r>
          </a:p>
          <a:p>
            <a:pPr algn="l">
              <a:buFont typeface="Arial" panose="020B0604020202020204" pitchFamily="34" charset="0"/>
              <a:buChar char="•"/>
            </a:pPr>
            <a:r>
              <a:rPr lang="en-CA" b="0" i="0" dirty="0">
                <a:solidFill>
                  <a:srgbClr val="D1D5DB"/>
                </a:solidFill>
                <a:effectLst/>
                <a:latin typeface="Söhne"/>
              </a:rPr>
              <a:t>Prioritize feedback: Refine with iterative feedback loops.</a:t>
            </a:r>
          </a:p>
          <a:p>
            <a:pPr algn="l">
              <a:buFont typeface="Arial" panose="020B0604020202020204" pitchFamily="34" charset="0"/>
              <a:buChar char="•"/>
            </a:pPr>
            <a:r>
              <a:rPr lang="en-CA" b="0" i="0" dirty="0">
                <a:solidFill>
                  <a:srgbClr val="D1D5DB"/>
                </a:solidFill>
                <a:effectLst/>
                <a:latin typeface="Söhne"/>
              </a:rPr>
              <a:t>Remember balance: Avoid overloading with excess context.</a:t>
            </a:r>
          </a:p>
          <a:p>
            <a:pPr algn="l">
              <a:buFont typeface="Arial" panose="020B0604020202020204" pitchFamily="34" charset="0"/>
              <a:buChar char="•"/>
            </a:pPr>
            <a:r>
              <a:rPr lang="en-CA" b="0" i="0" dirty="0">
                <a:solidFill>
                  <a:srgbClr val="D1D5DB"/>
                </a:solidFill>
                <a:effectLst/>
                <a:latin typeface="Söhne"/>
              </a:rPr>
              <a:t>Commit to practice: Mastering prompts takes time and understanding.</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23</a:t>
            </a:fld>
            <a:endParaRPr lang="en-US"/>
          </a:p>
        </p:txBody>
      </p:sp>
    </p:spTree>
    <p:extLst>
      <p:ext uri="{BB962C8B-B14F-4D97-AF65-F5344CB8AC3E}">
        <p14:creationId xmlns:p14="http://schemas.microsoft.com/office/powerpoint/2010/main" val="1752674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24</a:t>
            </a:fld>
            <a:endParaRPr lang="en-US"/>
          </a:p>
        </p:txBody>
      </p:sp>
    </p:spTree>
    <p:extLst>
      <p:ext uri="{BB962C8B-B14F-4D97-AF65-F5344CB8AC3E}">
        <p14:creationId xmlns:p14="http://schemas.microsoft.com/office/powerpoint/2010/main" val="2156977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0" i="0" u="none" strike="noStrike" dirty="0">
                <a:solidFill>
                  <a:srgbClr val="000000"/>
                </a:solidFill>
                <a:effectLst/>
                <a:latin typeface="Arial" panose="020B0604020202020204" pitchFamily="34" charset="0"/>
              </a:rPr>
              <a:t>When discussing LLMs, we can categorize them into:</a:t>
            </a:r>
            <a:endParaRPr lang="en-CA" b="0" dirty="0">
              <a:effectLst/>
            </a:endParaRPr>
          </a:p>
          <a:p>
            <a:pPr rtl="0" fontAlgn="base">
              <a:spcBef>
                <a:spcPts val="0"/>
              </a:spcBef>
              <a:spcAft>
                <a:spcPts val="0"/>
              </a:spcAft>
              <a:buFont typeface="+mj-lt"/>
              <a:buAutoNum type="arabicPeriod"/>
            </a:pPr>
            <a:r>
              <a:rPr lang="en-CA" sz="1800" b="0" i="0" u="none" strike="noStrike" dirty="0">
                <a:solidFill>
                  <a:srgbClr val="000000"/>
                </a:solidFill>
                <a:effectLst/>
                <a:latin typeface="Arial" panose="020B0604020202020204" pitchFamily="34" charset="0"/>
              </a:rPr>
              <a:t>Base LLMs</a:t>
            </a:r>
          </a:p>
          <a:p>
            <a:pPr rtl="0" fontAlgn="base">
              <a:spcBef>
                <a:spcPts val="0"/>
              </a:spcBef>
              <a:spcAft>
                <a:spcPts val="0"/>
              </a:spcAft>
              <a:buFont typeface="+mj-lt"/>
              <a:buAutoNum type="arabicPeriod"/>
            </a:pPr>
            <a:r>
              <a:rPr lang="en-CA" sz="1800" b="0" i="0" u="none" strike="noStrike" dirty="0">
                <a:solidFill>
                  <a:srgbClr val="000000"/>
                </a:solidFill>
                <a:effectLst/>
                <a:latin typeface="Arial" panose="020B0604020202020204" pitchFamily="34" charset="0"/>
              </a:rPr>
              <a:t>Instruction-tuned LLMs</a:t>
            </a: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Understanding their differences and applications is crucial for anyone venturing into language processing or AI communication.</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a:t>
            </a:fld>
            <a:endParaRPr lang="en-US"/>
          </a:p>
        </p:txBody>
      </p:sp>
    </p:spTree>
    <p:extLst>
      <p:ext uri="{BB962C8B-B14F-4D97-AF65-F5344CB8AC3E}">
        <p14:creationId xmlns:p14="http://schemas.microsoft.com/office/powerpoint/2010/main" val="46643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2800" b="0" i="0" dirty="0">
                <a:solidFill>
                  <a:srgbClr val="374151"/>
                </a:solidFill>
                <a:effectLst/>
                <a:latin typeface="ui-sans-serif"/>
              </a:rPr>
              <a:t>Base LLMs are those designed to predict the next word based on the training data. </a:t>
            </a:r>
          </a:p>
          <a:p>
            <a:pPr rtl="0">
              <a:spcBef>
                <a:spcPts val="0"/>
              </a:spcBef>
              <a:spcAft>
                <a:spcPts val="0"/>
              </a:spcAft>
            </a:pPr>
            <a:endParaRPr lang="en-CA" sz="2800" b="0" i="0" dirty="0">
              <a:solidFill>
                <a:srgbClr val="374151"/>
              </a:solidFill>
              <a:effectLst/>
              <a:latin typeface="ui-sans-serif"/>
            </a:endParaRPr>
          </a:p>
          <a:p>
            <a:pPr rtl="0">
              <a:spcBef>
                <a:spcPts val="0"/>
              </a:spcBef>
              <a:spcAft>
                <a:spcPts val="0"/>
              </a:spcAft>
            </a:pPr>
            <a:r>
              <a:rPr lang="en-CA" sz="2800" b="0" i="0" dirty="0">
                <a:solidFill>
                  <a:srgbClr val="374151"/>
                </a:solidFill>
                <a:effectLst/>
                <a:latin typeface="ui-sans-serif"/>
              </a:rPr>
              <a:t>They are not designed to answer questions, carry out conversations or help solve problems.</a:t>
            </a:r>
            <a:endParaRPr lang="en-CA" sz="1800" b="0" i="0" u="none" strike="noStrike" dirty="0">
              <a:solidFill>
                <a:srgbClr val="000000"/>
              </a:solidFill>
              <a:effectLst/>
              <a:latin typeface="Arial" panose="020B0604020202020204" pitchFamily="34" charset="0"/>
            </a:endParaRP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Imagine feeding a machine countless books, websites, and articles.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The machine then tries to guess the next word in any sentence you provide based on patterns it observed.</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Example: If you start with "The sky is so...", a base LLM might continue as "...vast and filled with stars.”</a:t>
            </a:r>
          </a:p>
          <a:p>
            <a:pPr rtl="0">
              <a:spcBef>
                <a:spcPts val="0"/>
              </a:spcBef>
              <a:spcAft>
                <a:spcPts val="0"/>
              </a:spcAft>
            </a:pPr>
            <a:endParaRPr lang="en-CA" b="0" dirty="0">
              <a:effectLst/>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However, its answers might be broad. </a:t>
            </a: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For instance, if you ask, “Who wrote ‘Romeo and Juliet’?”, it might give you relevant text, but it won’t answer the question.</a:t>
            </a:r>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a:t>
            </a:fld>
            <a:endParaRPr lang="en-US"/>
          </a:p>
        </p:txBody>
      </p:sp>
    </p:spTree>
    <p:extLst>
      <p:ext uri="{BB962C8B-B14F-4D97-AF65-F5344CB8AC3E}">
        <p14:creationId xmlns:p14="http://schemas.microsoft.com/office/powerpoint/2010/main" val="2712662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1" i="0" u="none" strike="noStrike" dirty="0">
                <a:solidFill>
                  <a:srgbClr val="000000"/>
                </a:solidFill>
                <a:effectLst/>
                <a:latin typeface="Arial" panose="020B0604020202020204" pitchFamily="34" charset="0"/>
              </a:rPr>
              <a:t>Instruction-tuned LLMs</a:t>
            </a:r>
            <a:endParaRPr lang="en-CA" b="0" dirty="0">
              <a:effectLst/>
            </a:endParaRPr>
          </a:p>
          <a:p>
            <a:pPr rtl="0">
              <a:spcBef>
                <a:spcPts val="0"/>
              </a:spcBef>
              <a:spcAft>
                <a:spcPts val="0"/>
              </a:spcAft>
            </a:pPr>
            <a:endParaRPr lang="en-CA" b="0" dirty="0">
              <a:effectLst/>
            </a:endParaRPr>
          </a:p>
          <a:p>
            <a:pPr rtl="0">
              <a:spcBef>
                <a:spcPts val="0"/>
              </a:spcBef>
              <a:spcAft>
                <a:spcPts val="0"/>
              </a:spcAft>
            </a:pPr>
            <a:r>
              <a:rPr lang="en-CA" b="0" dirty="0">
                <a:effectLst/>
              </a:rPr>
              <a:t>Instruction Tuned LLMs, instead of trying to autocomplete your text, follow the given instructions using the data they have been trained on.</a:t>
            </a: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Picture a robot that's been programmed to follow commands precisely. Using the previous example, if you ask about the author of 'Romeo and Juliet', an instruction-tuned LLM would promptly reply, "William Shakespeare."</a:t>
            </a:r>
            <a:endParaRPr lang="en-CA" b="0" dirty="0">
              <a:effectLst/>
            </a:endParaRP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To create an Instruction-Tuned Language Model (LLM), a Base LLM is taken and trained on a large dataset that includes sample "Instructions" and the expected output of the model based on those instructions. The model is then fine-tuned using a "Reinforcement Learning with Human Feedback” (RLHF) technique, which enables the model to learn from human feedback and improve its performance over time.</a:t>
            </a:r>
          </a:p>
          <a:p>
            <a:pPr rtl="0">
              <a:spcBef>
                <a:spcPts val="0"/>
              </a:spcBef>
              <a:spcAft>
                <a:spcPts val="0"/>
              </a:spcAft>
            </a:pP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The base LLM is fine-tuned with input-output pairs that include instructions and attempts to follow those instructions.</a:t>
            </a:r>
            <a:br>
              <a:rPr lang="en-CA" b="0" dirty="0">
                <a:effectLst/>
              </a:rPr>
            </a:br>
            <a:endParaRPr lang="en-CA" sz="1800" b="0" i="0" u="none" strike="noStrike" dirty="0">
              <a:solidFill>
                <a:srgbClr val="000000"/>
              </a:solidFill>
              <a:effectLst/>
              <a:latin typeface="Arial" panose="020B0604020202020204" pitchFamily="34" charset="0"/>
            </a:endParaRPr>
          </a:p>
          <a:p>
            <a:pPr rtl="0">
              <a:spcBef>
                <a:spcPts val="0"/>
              </a:spcBef>
              <a:spcAft>
                <a:spcPts val="0"/>
              </a:spcAft>
            </a:pPr>
            <a:r>
              <a:rPr lang="en-CA" sz="1800" b="0" i="0" u="none" strike="noStrike" dirty="0">
                <a:solidFill>
                  <a:srgbClr val="000000"/>
                </a:solidFill>
                <a:effectLst/>
                <a:latin typeface="Arial" panose="020B0604020202020204" pitchFamily="34" charset="0"/>
              </a:rPr>
              <a:t>Instruction Tuned LLMs provides a more refined, instruction-driven performance, helping you achieve specific, tailored results. </a:t>
            </a:r>
            <a:endParaRPr lang="en-CA" b="0" dirty="0">
              <a:effectLst/>
            </a:endParaRPr>
          </a:p>
          <a:p>
            <a:pPr rtl="0">
              <a:spcBef>
                <a:spcPts val="0"/>
              </a:spcBef>
              <a:spcAft>
                <a:spcPts val="0"/>
              </a:spcAft>
            </a:pPr>
            <a:br>
              <a:rPr lang="en-CA" b="0" dirty="0">
                <a:effectLst/>
              </a:rPr>
            </a:br>
            <a:r>
              <a:rPr lang="en-CA" sz="1800" b="0" i="0" u="none" strike="noStrike" dirty="0">
                <a:solidFill>
                  <a:srgbClr val="000000"/>
                </a:solidFill>
                <a:effectLst/>
                <a:latin typeface="Arial" panose="020B0604020202020204" pitchFamily="34" charset="0"/>
              </a:rPr>
              <a:t>Because of their precision and trustworthiness, many users gravitate towards instruction-tuned LLMs today.</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a:t>
            </a:fld>
            <a:endParaRPr lang="en-US"/>
          </a:p>
        </p:txBody>
      </p:sp>
    </p:spTree>
    <p:extLst>
      <p:ext uri="{BB962C8B-B14F-4D97-AF65-F5344CB8AC3E}">
        <p14:creationId xmlns:p14="http://schemas.microsoft.com/office/powerpoint/2010/main" val="2789628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0" i="0" u="none" strike="noStrike" dirty="0">
                <a:solidFill>
                  <a:srgbClr val="666666"/>
                </a:solidFill>
                <a:effectLst/>
                <a:latin typeface="Arial" panose="020B0604020202020204" pitchFamily="34" charset="0"/>
              </a:rPr>
              <a:t>In the early days of language models, you needed a different model for every language task.</a:t>
            </a:r>
            <a:endParaRPr lang="en-CA" b="0" dirty="0">
              <a:effectLst/>
            </a:endParaRPr>
          </a:p>
          <a:p>
            <a:pPr rtl="0">
              <a:spcBef>
                <a:spcPts val="0"/>
              </a:spcBef>
              <a:spcAft>
                <a:spcPts val="0"/>
              </a:spcAft>
            </a:pPr>
            <a:br>
              <a:rPr lang="en-CA" b="0" dirty="0">
                <a:effectLst/>
              </a:rPr>
            </a:br>
            <a:r>
              <a:rPr lang="en-CA" sz="1800" b="0" i="0" u="none" strike="noStrike" dirty="0">
                <a:solidFill>
                  <a:srgbClr val="666666"/>
                </a:solidFill>
                <a:effectLst/>
                <a:latin typeface="Arial" panose="020B0604020202020204" pitchFamily="34" charset="0"/>
              </a:rPr>
              <a:t>Those days are gone. Transformers and transfer learning made things simpler. </a:t>
            </a:r>
            <a:endParaRPr lang="en-CA" b="0" dirty="0">
              <a:effectLst/>
            </a:endParaRPr>
          </a:p>
          <a:p>
            <a:pPr rtl="0">
              <a:spcBef>
                <a:spcPts val="0"/>
              </a:spcBef>
              <a:spcAft>
                <a:spcPts val="0"/>
              </a:spcAft>
            </a:pPr>
            <a:br>
              <a:rPr lang="en-CA" b="0" dirty="0">
                <a:effectLst/>
              </a:rPr>
            </a:br>
            <a:r>
              <a:rPr lang="en-CA" sz="1800" b="0" i="0" u="none" strike="noStrike" dirty="0">
                <a:solidFill>
                  <a:srgbClr val="666666"/>
                </a:solidFill>
                <a:effectLst/>
                <a:latin typeface="Arial" panose="020B0604020202020204" pitchFamily="34" charset="0"/>
              </a:rPr>
              <a:t>These models are like Swiss Army knives for language tasks. </a:t>
            </a:r>
            <a:endParaRPr lang="en-CA" b="0" dirty="0">
              <a:effectLst/>
            </a:endParaRPr>
          </a:p>
          <a:p>
            <a:pPr rtl="0">
              <a:spcBef>
                <a:spcPts val="0"/>
              </a:spcBef>
              <a:spcAft>
                <a:spcPts val="0"/>
              </a:spcAft>
            </a:pPr>
            <a:br>
              <a:rPr lang="en-CA" b="0" dirty="0">
                <a:effectLst/>
              </a:rPr>
            </a:br>
            <a:r>
              <a:rPr lang="en-CA" sz="1800" b="0" i="0" u="none" strike="noStrike" dirty="0">
                <a:solidFill>
                  <a:srgbClr val="666666"/>
                </a:solidFill>
                <a:effectLst/>
                <a:latin typeface="Arial" panose="020B0604020202020204" pitchFamily="34" charset="0"/>
              </a:rPr>
              <a:t>You give them a prompt, which is just a piece of text, and they give you an answer.</a:t>
            </a:r>
            <a:endParaRPr lang="en-CA" b="0" dirty="0">
              <a:effectLst/>
            </a:endParaRPr>
          </a:p>
          <a:p>
            <a:pPr rtl="0">
              <a:spcBef>
                <a:spcPts val="0"/>
              </a:spcBef>
              <a:spcAft>
                <a:spcPts val="0"/>
              </a:spcAft>
            </a:pPr>
            <a:endParaRPr lang="en-CA" b="0" dirty="0">
              <a:effectLst/>
            </a:endParaRPr>
          </a:p>
          <a:p>
            <a:pPr rtl="0">
              <a:spcBef>
                <a:spcPts val="0"/>
              </a:spcBef>
              <a:spcAft>
                <a:spcPts val="0"/>
              </a:spcAft>
            </a:pPr>
            <a:r>
              <a:rPr lang="en-CA" sz="1800" b="0" i="0" u="none" strike="noStrike" dirty="0">
                <a:solidFill>
                  <a:srgbClr val="666666"/>
                </a:solidFill>
                <a:effectLst/>
                <a:latin typeface="Arial" panose="020B0604020202020204" pitchFamily="34" charset="0"/>
              </a:rPr>
              <a:t>The better your prompt, the better the answer.</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8</a:t>
            </a:fld>
            <a:endParaRPr lang="en-US"/>
          </a:p>
        </p:txBody>
      </p:sp>
    </p:spTree>
    <p:extLst>
      <p:ext uri="{BB962C8B-B14F-4D97-AF65-F5344CB8AC3E}">
        <p14:creationId xmlns:p14="http://schemas.microsoft.com/office/powerpoint/2010/main" val="380465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0" i="0" u="none" strike="noStrike" dirty="0">
                <a:solidFill>
                  <a:srgbClr val="666666"/>
                </a:solidFill>
                <a:effectLst/>
                <a:latin typeface="Arial" panose="020B0604020202020204" pitchFamily="34" charset="0"/>
              </a:rPr>
              <a:t>A prompt, often termed "In-Context Learning," refers to methods for steering LLM behavior toward your desired outcomes, without updating the model weights. This approach is rooted in practical testing, and the success of various prompt strategies can differ significantly across models. </a:t>
            </a:r>
            <a:endParaRPr lang="en-CA" b="0" dirty="0">
              <a:effectLst/>
            </a:endParaRPr>
          </a:p>
          <a:p>
            <a:pPr rtl="0">
              <a:spcBef>
                <a:spcPts val="0"/>
              </a:spcBef>
              <a:spcAft>
                <a:spcPts val="0"/>
              </a:spcAft>
            </a:pPr>
            <a:br>
              <a:rPr lang="en-CA" b="0" dirty="0">
                <a:effectLst/>
              </a:rPr>
            </a:br>
            <a:r>
              <a:rPr lang="en-CA" sz="1800" b="0" i="0" u="none" strike="noStrike" dirty="0">
                <a:solidFill>
                  <a:srgbClr val="666666"/>
                </a:solidFill>
                <a:effectLst/>
                <a:latin typeface="Arial" panose="020B0604020202020204" pitchFamily="34" charset="0"/>
              </a:rPr>
              <a:t>As a result, extensive trial and error, along with intuitive reasoning, are essential.</a:t>
            </a:r>
            <a:endParaRPr lang="en-CA" b="0" dirty="0">
              <a:effectLst/>
            </a:endParaRPr>
          </a:p>
          <a:p>
            <a:pPr rtl="0">
              <a:spcBef>
                <a:spcPts val="0"/>
              </a:spcBef>
              <a:spcAft>
                <a:spcPts val="0"/>
              </a:spcAft>
            </a:pPr>
            <a:br>
              <a:rPr lang="en-CA" b="0" dirty="0">
                <a:effectLst/>
              </a:rPr>
            </a:br>
            <a:r>
              <a:rPr lang="en-CA" sz="1800" b="0" i="0" u="none" strike="noStrike" dirty="0">
                <a:solidFill>
                  <a:srgbClr val="666666"/>
                </a:solidFill>
                <a:effectLst/>
                <a:latin typeface="Arial" panose="020B0604020202020204" pitchFamily="34" charset="0"/>
              </a:rPr>
              <a:t>Prompts are the key to using LLMs effectively. It's all about communicating with the model in a smart way to get the results you want. And you accomplish this by creating, clear, concise, and easily understandable prompts.</a:t>
            </a:r>
            <a:endParaRPr lang="en-CA" b="0" dirty="0">
              <a:effectLst/>
            </a:endParaRPr>
          </a:p>
          <a:p>
            <a:pPr rtl="0">
              <a:spcBef>
                <a:spcPts val="0"/>
              </a:spcBef>
              <a:spcAft>
                <a:spcPts val="0"/>
              </a:spcAft>
            </a:pPr>
            <a:br>
              <a:rPr lang="en-CA" b="0" dirty="0">
                <a:effectLst/>
              </a:rPr>
            </a:br>
            <a:r>
              <a:rPr lang="en-CA" sz="1800" b="0" i="0" u="none" strike="noStrike" dirty="0">
                <a:solidFill>
                  <a:srgbClr val="666666"/>
                </a:solidFill>
                <a:effectLst/>
                <a:latin typeface="Arial" panose="020B0604020202020204" pitchFamily="34" charset="0"/>
              </a:rPr>
              <a:t>But here's the thing: there's no one perfect prompt. </a:t>
            </a:r>
            <a:endParaRPr lang="en-CA" b="0" dirty="0">
              <a:effectLst/>
            </a:endParaRPr>
          </a:p>
          <a:p>
            <a:pPr rtl="0">
              <a:spcBef>
                <a:spcPts val="0"/>
              </a:spcBef>
              <a:spcAft>
                <a:spcPts val="0"/>
              </a:spcAft>
            </a:pPr>
            <a:br>
              <a:rPr lang="en-CA" b="0" dirty="0">
                <a:effectLst/>
              </a:rPr>
            </a:br>
            <a:r>
              <a:rPr lang="en-CA" sz="1800" b="0" i="0" u="none" strike="noStrike" dirty="0">
                <a:solidFill>
                  <a:srgbClr val="666666"/>
                </a:solidFill>
                <a:effectLst/>
                <a:latin typeface="Arial" panose="020B0604020202020204" pitchFamily="34" charset="0"/>
              </a:rPr>
              <a:t>You'll need to test different ones to see what works best.</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9</a:t>
            </a:fld>
            <a:endParaRPr lang="en-US"/>
          </a:p>
        </p:txBody>
      </p:sp>
    </p:spTree>
    <p:extLst>
      <p:ext uri="{BB962C8B-B14F-4D97-AF65-F5344CB8AC3E}">
        <p14:creationId xmlns:p14="http://schemas.microsoft.com/office/powerpoint/2010/main" val="287560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0" i="0" u="none" strike="noStrike" dirty="0">
                <a:solidFill>
                  <a:srgbClr val="666666"/>
                </a:solidFill>
                <a:effectLst/>
                <a:latin typeface="Arial" panose="020B0604020202020204" pitchFamily="34" charset="0"/>
              </a:rPr>
              <a:t>So, what makes a good prompt?</a:t>
            </a:r>
            <a:endParaRPr lang="en-CA" b="0" dirty="0">
              <a:effectLst/>
            </a:endParaRPr>
          </a:p>
          <a:p>
            <a:pPr rtl="0" fontAlgn="base">
              <a:spcBef>
                <a:spcPts val="0"/>
              </a:spcBef>
              <a:spcAft>
                <a:spcPts val="0"/>
              </a:spcAft>
              <a:buFont typeface="Arial" panose="020B0604020202020204" pitchFamily="34" charset="0"/>
              <a:buChar char="•"/>
            </a:pPr>
            <a:br>
              <a:rPr lang="en-CA" b="0" dirty="0">
                <a:effectLst/>
              </a:rPr>
            </a:br>
            <a:r>
              <a:rPr lang="en-CA" sz="1800" b="1" i="0" u="none" strike="noStrike" dirty="0">
                <a:solidFill>
                  <a:srgbClr val="666666"/>
                </a:solidFill>
                <a:effectLst/>
                <a:latin typeface="Arial" panose="020B0604020202020204" pitchFamily="34" charset="0"/>
              </a:rPr>
              <a:t>Instruction</a:t>
            </a:r>
            <a:r>
              <a:rPr lang="en-CA" sz="1800" b="0" i="0" u="none" strike="noStrike" dirty="0">
                <a:solidFill>
                  <a:srgbClr val="666666"/>
                </a:solidFill>
                <a:effectLst/>
                <a:latin typeface="Arial" panose="020B0604020202020204" pitchFamily="34" charset="0"/>
              </a:rPr>
              <a:t>: Guides the model on its task.</a:t>
            </a:r>
          </a:p>
          <a:p>
            <a:pPr rtl="0" fontAlgn="base">
              <a:spcBef>
                <a:spcPts val="0"/>
              </a:spcBef>
              <a:spcAft>
                <a:spcPts val="0"/>
              </a:spcAft>
              <a:buFont typeface="Arial" panose="020B0604020202020204" pitchFamily="34" charset="0"/>
              <a:buChar char="•"/>
            </a:pPr>
            <a:br>
              <a:rPr lang="en-CA" b="0" dirty="0">
                <a:effectLst/>
              </a:rPr>
            </a:br>
            <a:r>
              <a:rPr lang="en-CA" sz="1800" b="1" i="0" u="none" strike="noStrike" dirty="0">
                <a:solidFill>
                  <a:srgbClr val="666666"/>
                </a:solidFill>
                <a:effectLst/>
                <a:latin typeface="Arial" panose="020B0604020202020204" pitchFamily="34" charset="0"/>
              </a:rPr>
              <a:t>Context</a:t>
            </a:r>
            <a:r>
              <a:rPr lang="en-CA" sz="1800" b="0" i="0" u="none" strike="noStrike" dirty="0">
                <a:solidFill>
                  <a:srgbClr val="666666"/>
                </a:solidFill>
                <a:effectLst/>
                <a:latin typeface="Arial" panose="020B0604020202020204" pitchFamily="34" charset="0"/>
              </a:rPr>
              <a:t>: Extra background that refines the model's answers. This can be inserted manually or sourced from databases or APIs.</a:t>
            </a:r>
          </a:p>
          <a:p>
            <a:pPr rtl="0" fontAlgn="base">
              <a:spcBef>
                <a:spcPts val="0"/>
              </a:spcBef>
              <a:spcAft>
                <a:spcPts val="0"/>
              </a:spcAft>
              <a:buFont typeface="Arial" panose="020B0604020202020204" pitchFamily="34" charset="0"/>
              <a:buChar char="•"/>
            </a:pPr>
            <a:br>
              <a:rPr lang="en-CA" b="0" dirty="0">
                <a:effectLst/>
              </a:rPr>
            </a:br>
            <a:r>
              <a:rPr lang="en-CA" sz="1800" b="1" i="0" u="none" strike="noStrike" dirty="0">
                <a:solidFill>
                  <a:srgbClr val="666666"/>
                </a:solidFill>
                <a:effectLst/>
                <a:latin typeface="Arial" panose="020B0604020202020204" pitchFamily="34" charset="0"/>
              </a:rPr>
              <a:t>Input Data</a:t>
            </a:r>
            <a:r>
              <a:rPr lang="en-CA" sz="1800" b="0" i="0" u="none" strike="noStrike" dirty="0">
                <a:solidFill>
                  <a:srgbClr val="666666"/>
                </a:solidFill>
                <a:effectLst/>
                <a:latin typeface="Arial" panose="020B0604020202020204" pitchFamily="34" charset="0"/>
              </a:rPr>
              <a:t>: Often, a question or topic you're feeding into the model.</a:t>
            </a:r>
          </a:p>
          <a:p>
            <a:pPr rtl="0" fontAlgn="base">
              <a:spcBef>
                <a:spcPts val="0"/>
              </a:spcBef>
              <a:spcAft>
                <a:spcPts val="0"/>
              </a:spcAft>
              <a:buFont typeface="Arial" panose="020B0604020202020204" pitchFamily="34" charset="0"/>
              <a:buChar char="•"/>
            </a:pPr>
            <a:br>
              <a:rPr lang="en-CA" b="0" dirty="0">
                <a:effectLst/>
              </a:rPr>
            </a:br>
            <a:r>
              <a:rPr lang="en-CA" sz="1800" b="1" i="0" u="none" strike="noStrike" dirty="0">
                <a:solidFill>
                  <a:srgbClr val="666666"/>
                </a:solidFill>
                <a:effectLst/>
                <a:latin typeface="Arial" panose="020B0604020202020204" pitchFamily="34" charset="0"/>
              </a:rPr>
              <a:t>Output Indicator</a:t>
            </a:r>
            <a:r>
              <a:rPr lang="en-CA" sz="1800" b="0" i="0" u="none" strike="noStrike" dirty="0">
                <a:solidFill>
                  <a:srgbClr val="666666"/>
                </a:solidFill>
                <a:effectLst/>
                <a:latin typeface="Arial" panose="020B0604020202020204" pitchFamily="34" charset="0"/>
              </a:rPr>
              <a:t>: Signals how you want the answer, like using ‘import’ for Python code to indicate the start of a script.</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10</a:t>
            </a:fld>
            <a:endParaRPr lang="en-US"/>
          </a:p>
        </p:txBody>
      </p:sp>
    </p:spTree>
    <p:extLst>
      <p:ext uri="{BB962C8B-B14F-4D97-AF65-F5344CB8AC3E}">
        <p14:creationId xmlns:p14="http://schemas.microsoft.com/office/powerpoint/2010/main" val="3793697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CA" sz="1800" b="0" i="0" u="none" strike="noStrike" dirty="0">
                <a:solidFill>
                  <a:srgbClr val="666666"/>
                </a:solidFill>
                <a:effectLst/>
                <a:latin typeface="Arial" panose="020B0604020202020204" pitchFamily="34" charset="0"/>
              </a:rPr>
              <a:t>Grasping the makeup and elements of a prompt is key to using language models efficiently. </a:t>
            </a:r>
          </a:p>
          <a:p>
            <a:pPr rtl="0">
              <a:spcBef>
                <a:spcPts val="0"/>
              </a:spcBef>
              <a:spcAft>
                <a:spcPts val="0"/>
              </a:spcAft>
            </a:pPr>
            <a:endParaRPr lang="en-CA" sz="1800" b="0" i="0" u="none" strike="noStrike" dirty="0">
              <a:solidFill>
                <a:srgbClr val="666666"/>
              </a:solidFill>
              <a:effectLst/>
              <a:latin typeface="Arial" panose="020B0604020202020204" pitchFamily="34" charset="0"/>
            </a:endParaRPr>
          </a:p>
          <a:p>
            <a:pPr rtl="0">
              <a:spcBef>
                <a:spcPts val="0"/>
              </a:spcBef>
              <a:spcAft>
                <a:spcPts val="0"/>
              </a:spcAft>
            </a:pPr>
            <a:r>
              <a:rPr lang="en-CA" sz="1800" b="0" i="0" u="none" strike="noStrike" dirty="0">
                <a:solidFill>
                  <a:srgbClr val="666666"/>
                </a:solidFill>
                <a:effectLst/>
                <a:latin typeface="Arial" panose="020B0604020202020204" pitchFamily="34" charset="0"/>
              </a:rPr>
              <a:t>You don't need all these elements every time; it varies by task. </a:t>
            </a:r>
          </a:p>
          <a:p>
            <a:pPr rtl="0">
              <a:spcBef>
                <a:spcPts val="0"/>
              </a:spcBef>
              <a:spcAft>
                <a:spcPts val="0"/>
              </a:spcAft>
            </a:pPr>
            <a:endParaRPr lang="en-CA" sz="1800" b="0" i="0" u="none" strike="noStrike" dirty="0">
              <a:solidFill>
                <a:srgbClr val="666666"/>
              </a:solidFill>
              <a:effectLst/>
              <a:latin typeface="Arial" panose="020B0604020202020204" pitchFamily="34" charset="0"/>
            </a:endParaRPr>
          </a:p>
          <a:p>
            <a:pPr rtl="0">
              <a:spcBef>
                <a:spcPts val="0"/>
              </a:spcBef>
              <a:spcAft>
                <a:spcPts val="0"/>
              </a:spcAft>
            </a:pPr>
            <a:r>
              <a:rPr lang="en-CA" sz="1800" b="0" i="0" u="none" strike="noStrike" dirty="0">
                <a:solidFill>
                  <a:srgbClr val="666666"/>
                </a:solidFill>
                <a:effectLst/>
                <a:latin typeface="Arial" panose="020B0604020202020204" pitchFamily="34" charset="0"/>
              </a:rPr>
              <a:t>The key is understanding and combining them effectively. </a:t>
            </a:r>
            <a:endParaRPr lang="en-CA" b="0" dirty="0">
              <a:effectLst/>
            </a:endParaRPr>
          </a:p>
          <a:p>
            <a:pPr rtl="0">
              <a:spcBef>
                <a:spcPts val="0"/>
              </a:spcBef>
              <a:spcAft>
                <a:spcPts val="0"/>
              </a:spcAft>
            </a:pPr>
            <a:br>
              <a:rPr lang="en-CA" b="0" dirty="0">
                <a:effectLst/>
              </a:rPr>
            </a:br>
            <a:r>
              <a:rPr lang="en-CA" sz="1800" b="0" i="0" u="none" strike="noStrike" dirty="0">
                <a:solidFill>
                  <a:srgbClr val="666666"/>
                </a:solidFill>
                <a:effectLst/>
                <a:latin typeface="Arial" panose="020B0604020202020204" pitchFamily="34" charset="0"/>
              </a:rPr>
              <a:t>It's often best to put the instruction at the end of your prompt. </a:t>
            </a:r>
          </a:p>
          <a:p>
            <a:pPr rtl="0">
              <a:spcBef>
                <a:spcPts val="0"/>
              </a:spcBef>
              <a:spcAft>
                <a:spcPts val="0"/>
              </a:spcAft>
            </a:pPr>
            <a:endParaRPr lang="en-CA" sz="1800" b="0" i="0" u="none" strike="noStrike" dirty="0">
              <a:solidFill>
                <a:srgbClr val="666666"/>
              </a:solidFill>
              <a:effectLst/>
              <a:latin typeface="Arial" panose="020B0604020202020204" pitchFamily="34" charset="0"/>
            </a:endParaRPr>
          </a:p>
          <a:p>
            <a:pPr rtl="0">
              <a:spcBef>
                <a:spcPts val="0"/>
              </a:spcBef>
              <a:spcAft>
                <a:spcPts val="0"/>
              </a:spcAft>
            </a:pPr>
            <a:r>
              <a:rPr lang="en-CA" sz="1800" b="0" i="0" u="none" strike="noStrike" dirty="0">
                <a:solidFill>
                  <a:srgbClr val="666666"/>
                </a:solidFill>
                <a:effectLst/>
                <a:latin typeface="Arial" panose="020B0604020202020204" pitchFamily="34" charset="0"/>
              </a:rPr>
              <a:t>This ensures the model zeroes in on the task instead of just expanding on the background. </a:t>
            </a:r>
            <a:endParaRPr lang="en-CA" b="0" dirty="0">
              <a:effectLst/>
            </a:endParaRPr>
          </a:p>
          <a:p>
            <a:pPr rtl="0">
              <a:spcBef>
                <a:spcPts val="0"/>
              </a:spcBef>
              <a:spcAft>
                <a:spcPts val="0"/>
              </a:spcAft>
            </a:pPr>
            <a:br>
              <a:rPr lang="en-CA" b="0" dirty="0">
                <a:effectLst/>
              </a:rPr>
            </a:br>
            <a:r>
              <a:rPr lang="en-CA" sz="1800" b="0" i="0" u="none" strike="noStrike" dirty="0">
                <a:solidFill>
                  <a:srgbClr val="666666"/>
                </a:solidFill>
                <a:effectLst/>
                <a:latin typeface="Arial" panose="020B0604020202020204" pitchFamily="34" charset="0"/>
              </a:rPr>
              <a:t>As we refine the art of prompt engineering, these guidelines offer a reliable starting point for designing effective prompts.</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11</a:t>
            </a:fld>
            <a:endParaRPr lang="en-US"/>
          </a:p>
        </p:txBody>
      </p:sp>
    </p:spTree>
    <p:extLst>
      <p:ext uri="{BB962C8B-B14F-4D97-AF65-F5344CB8AC3E}">
        <p14:creationId xmlns:p14="http://schemas.microsoft.com/office/powerpoint/2010/main" val="4216939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9/29/23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9/29/23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9/29/23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9/29/23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9/29/23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9/29/23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9/29/23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png"/><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2.png"/><Relationship Id="rId9" Type="http://schemas.microsoft.com/office/2007/relationships/diagramDrawing" Target="../diagrams/drawing5.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png"/><Relationship Id="rId7" Type="http://schemas.openxmlformats.org/officeDocument/2006/relationships/diagramQuickStyle" Target="../diagrams/quickStyle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png"/><Relationship Id="rId9" Type="http://schemas.microsoft.com/office/2007/relationships/diagramDrawing" Target="../diagrams/drawing6.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png"/><Relationship Id="rId7" Type="http://schemas.openxmlformats.org/officeDocument/2006/relationships/diagramQuickStyle" Target="../diagrams/quickStyle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png"/><Relationship Id="rId9" Type="http://schemas.microsoft.com/office/2007/relationships/diagramDrawing" Target="../diagrams/drawing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png"/><Relationship Id="rId7" Type="http://schemas.openxmlformats.org/officeDocument/2006/relationships/diagramQuickStyle" Target="../diagrams/quickStyle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png"/><Relationship Id="rId9" Type="http://schemas.microsoft.com/office/2007/relationships/diagramDrawing" Target="../diagrams/drawing9.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F03D-405D-EB50-B9B9-665A5C65785B}"/>
              </a:ext>
            </a:extLst>
          </p:cNvPr>
          <p:cNvSpPr>
            <a:spLocks noGrp="1"/>
          </p:cNvSpPr>
          <p:nvPr>
            <p:ph type="ctrTitle"/>
          </p:nvPr>
        </p:nvSpPr>
        <p:spPr/>
        <p:txBody>
          <a:bodyPr/>
          <a:lstStyle/>
          <a:p>
            <a:r>
              <a:rPr lang="en-US" dirty="0"/>
              <a:t>🦜🔗</a:t>
            </a:r>
            <a:r>
              <a:rPr lang="en-US" dirty="0" err="1"/>
              <a:t>Langchain</a:t>
            </a:r>
            <a:r>
              <a:rPr lang="en-US" dirty="0"/>
              <a:t> </a:t>
            </a:r>
            <a:r>
              <a:rPr lang="en-US" dirty="0" err="1"/>
              <a:t>zoomcap</a:t>
            </a:r>
            <a:r>
              <a:rPr lang="en-US" dirty="0"/>
              <a:t> session 3</a:t>
            </a:r>
          </a:p>
        </p:txBody>
      </p:sp>
      <p:sp>
        <p:nvSpPr>
          <p:cNvPr id="3" name="Subtitle 2">
            <a:extLst>
              <a:ext uri="{FF2B5EF4-FFF2-40B4-BE49-F238E27FC236}">
                <a16:creationId xmlns:a16="http://schemas.microsoft.com/office/drawing/2014/main" id="{D91D6E90-7B3C-FF0F-A7B0-FD44DDE254B3}"/>
              </a:ext>
            </a:extLst>
          </p:cNvPr>
          <p:cNvSpPr>
            <a:spLocks noGrp="1"/>
          </p:cNvSpPr>
          <p:nvPr>
            <p:ph type="subTitle" idx="1"/>
          </p:nvPr>
        </p:nvSpPr>
        <p:spPr/>
        <p:txBody>
          <a:bodyPr/>
          <a:lstStyle/>
          <a:p>
            <a:r>
              <a:rPr lang="en-US" dirty="0"/>
              <a:t>Harpreet </a:t>
            </a:r>
            <a:r>
              <a:rPr lang="en-US" dirty="0" err="1"/>
              <a:t>sahota</a:t>
            </a:r>
            <a:endParaRPr lang="en-US" dirty="0"/>
          </a:p>
        </p:txBody>
      </p:sp>
    </p:spTree>
    <p:extLst>
      <p:ext uri="{BB962C8B-B14F-4D97-AF65-F5344CB8AC3E}">
        <p14:creationId xmlns:p14="http://schemas.microsoft.com/office/powerpoint/2010/main" val="57848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9698-5450-341D-DBA1-39CF30603461}"/>
              </a:ext>
            </a:extLst>
          </p:cNvPr>
          <p:cNvSpPr>
            <a:spLocks noGrp="1"/>
          </p:cNvSpPr>
          <p:nvPr>
            <p:ph type="title"/>
          </p:nvPr>
        </p:nvSpPr>
        <p:spPr>
          <a:xfrm>
            <a:off x="2895600" y="764373"/>
            <a:ext cx="8610600" cy="1293028"/>
          </a:xfrm>
        </p:spPr>
        <p:txBody>
          <a:bodyPr>
            <a:normAutofit/>
          </a:bodyPr>
          <a:lstStyle/>
          <a:p>
            <a:r>
              <a:rPr lang="en-CA" b="0" i="0">
                <a:effectLst/>
                <a:latin typeface="Söhne"/>
              </a:rPr>
              <a:t>Anatomy of an Effective Prompt</a:t>
            </a:r>
            <a:endParaRPr lang="en-US" dirty="0"/>
          </a:p>
        </p:txBody>
      </p:sp>
      <p:graphicFrame>
        <p:nvGraphicFramePr>
          <p:cNvPr id="5" name="Content Placeholder 2">
            <a:extLst>
              <a:ext uri="{FF2B5EF4-FFF2-40B4-BE49-F238E27FC236}">
                <a16:creationId xmlns:a16="http://schemas.microsoft.com/office/drawing/2014/main" id="{BBA99FA6-CE05-7C0C-1FD2-48F36CC3B366}"/>
              </a:ext>
            </a:extLst>
          </p:cNvPr>
          <p:cNvGraphicFramePr>
            <a:graphicFrameLocks noGrp="1"/>
          </p:cNvGraphicFramePr>
          <p:nvPr>
            <p:ph idx="1"/>
            <p:extLst>
              <p:ext uri="{D42A27DB-BD31-4B8C-83A1-F6EECF244321}">
                <p14:modId xmlns:p14="http://schemas.microsoft.com/office/powerpoint/2010/main" val="215896973"/>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752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F82B-E9EE-D319-728A-5D056D5CD59D}"/>
              </a:ext>
            </a:extLst>
          </p:cNvPr>
          <p:cNvSpPr>
            <a:spLocks noGrp="1"/>
          </p:cNvSpPr>
          <p:nvPr>
            <p:ph type="title"/>
          </p:nvPr>
        </p:nvSpPr>
        <p:spPr>
          <a:xfrm>
            <a:off x="2895600" y="764373"/>
            <a:ext cx="8610600" cy="1293028"/>
          </a:xfrm>
        </p:spPr>
        <p:txBody>
          <a:bodyPr>
            <a:normAutofit/>
          </a:bodyPr>
          <a:lstStyle/>
          <a:p>
            <a:r>
              <a:rPr lang="en-US" dirty="0"/>
              <a:t>Crafting Efficient Prompts for LLMs</a:t>
            </a:r>
          </a:p>
        </p:txBody>
      </p:sp>
      <p:graphicFrame>
        <p:nvGraphicFramePr>
          <p:cNvPr id="5" name="Content Placeholder 2">
            <a:extLst>
              <a:ext uri="{FF2B5EF4-FFF2-40B4-BE49-F238E27FC236}">
                <a16:creationId xmlns:a16="http://schemas.microsoft.com/office/drawing/2014/main" id="{C88F0C21-63C1-3E28-58E2-554A8A51731E}"/>
              </a:ext>
            </a:extLst>
          </p:cNvPr>
          <p:cNvGraphicFramePr>
            <a:graphicFrameLocks noGrp="1"/>
          </p:cNvGraphicFramePr>
          <p:nvPr>
            <p:ph idx="1"/>
            <p:extLst>
              <p:ext uri="{D42A27DB-BD31-4B8C-83A1-F6EECF244321}">
                <p14:modId xmlns:p14="http://schemas.microsoft.com/office/powerpoint/2010/main" val="88611611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9887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E003-DF3F-8FC6-E30E-7016900DAE5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75A5B2C-100D-A659-4980-B4F81D3A74A6}"/>
              </a:ext>
            </a:extLst>
          </p:cNvPr>
          <p:cNvSpPr>
            <a:spLocks noGrp="1"/>
          </p:cNvSpPr>
          <p:nvPr>
            <p:ph idx="1"/>
          </p:nvPr>
        </p:nvSpPr>
        <p:spPr/>
        <p:txBody>
          <a:bodyPr/>
          <a:lstStyle/>
          <a:p>
            <a:r>
              <a:rPr lang="en-US" dirty="0"/>
              <a:t>Prompts are the steering wheel for LLMs.</a:t>
            </a:r>
          </a:p>
          <a:p>
            <a:r>
              <a:rPr lang="en-US" dirty="0"/>
              <a:t>Effective prompts blend instruction, context, input data, and output indicators.</a:t>
            </a:r>
          </a:p>
          <a:p>
            <a:r>
              <a:rPr lang="en-US" dirty="0"/>
              <a:t>Adaptability is key; not all elements are needed every time.</a:t>
            </a:r>
          </a:p>
          <a:p>
            <a:r>
              <a:rPr lang="en-US" dirty="0"/>
              <a:t>Positioning, especially of instructions, can sharpen model focus.</a:t>
            </a:r>
          </a:p>
          <a:p>
            <a:r>
              <a:rPr lang="en-US" dirty="0"/>
              <a:t>As prompt engineering grows, refining techniques will elevate LLM interactions.</a:t>
            </a:r>
          </a:p>
        </p:txBody>
      </p:sp>
    </p:spTree>
    <p:extLst>
      <p:ext uri="{BB962C8B-B14F-4D97-AF65-F5344CB8AC3E}">
        <p14:creationId xmlns:p14="http://schemas.microsoft.com/office/powerpoint/2010/main" val="292017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rrows pointing towards light">
            <a:extLst>
              <a:ext uri="{FF2B5EF4-FFF2-40B4-BE49-F238E27FC236}">
                <a16:creationId xmlns:a16="http://schemas.microsoft.com/office/drawing/2014/main" id="{D42DA5A4-DC67-75F9-E9D0-75AFE1837ABC}"/>
              </a:ext>
            </a:extLst>
          </p:cNvPr>
          <p:cNvPicPr>
            <a:picLocks noChangeAspect="1"/>
          </p:cNvPicPr>
          <p:nvPr/>
        </p:nvPicPr>
        <p:blipFill rotWithShape="1">
          <a:blip r:embed="rId5">
            <a:alphaModFix amt="40000"/>
          </a:blip>
          <a:srcRect t="2996" b="12734"/>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23FF3D86-2916-4F9F-9752-304810CF5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5">
            <a:extLst>
              <a:ext uri="{FF2B5EF4-FFF2-40B4-BE49-F238E27FC236}">
                <a16:creationId xmlns:a16="http://schemas.microsoft.com/office/drawing/2014/main" id="{AB048875-14D1-4CC7-8AC3-7ABC73AAAF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70ACA13-6DF6-4553-49F4-1FB1A2E4BD0C}"/>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4200"/>
              <a:t>Principles and Best practices for crafting prompts</a:t>
            </a:r>
          </a:p>
        </p:txBody>
      </p:sp>
    </p:spTree>
    <p:extLst>
      <p:ext uri="{BB962C8B-B14F-4D97-AF65-F5344CB8AC3E}">
        <p14:creationId xmlns:p14="http://schemas.microsoft.com/office/powerpoint/2010/main" val="1280290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1E33-22E0-568C-18C6-C48121876CCC}"/>
              </a:ext>
            </a:extLst>
          </p:cNvPr>
          <p:cNvSpPr>
            <a:spLocks noGrp="1"/>
          </p:cNvSpPr>
          <p:nvPr>
            <p:ph type="title"/>
          </p:nvPr>
        </p:nvSpPr>
        <p:spPr/>
        <p:txBody>
          <a:bodyPr/>
          <a:lstStyle/>
          <a:p>
            <a:r>
              <a:rPr lang="en-US" dirty="0"/>
              <a:t>Clarity is Key</a:t>
            </a:r>
          </a:p>
        </p:txBody>
      </p:sp>
      <p:graphicFrame>
        <p:nvGraphicFramePr>
          <p:cNvPr id="5" name="Content Placeholder 2">
            <a:extLst>
              <a:ext uri="{FF2B5EF4-FFF2-40B4-BE49-F238E27FC236}">
                <a16:creationId xmlns:a16="http://schemas.microsoft.com/office/drawing/2014/main" id="{A7CB3B90-ABBA-AE32-221B-828F458DA46E}"/>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3393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03A0C4D2-CAEA-7DB8-F187-74DC289FD605}"/>
              </a:ext>
            </a:extLst>
          </p:cNvPr>
          <p:cNvSpPr>
            <a:spLocks noGrp="1"/>
          </p:cNvSpPr>
          <p:nvPr>
            <p:ph type="title"/>
          </p:nvPr>
        </p:nvSpPr>
        <p:spPr>
          <a:xfrm>
            <a:off x="685800" y="1066163"/>
            <a:ext cx="3306744" cy="5148371"/>
          </a:xfrm>
        </p:spPr>
        <p:txBody>
          <a:bodyPr>
            <a:normAutofit/>
          </a:bodyPr>
          <a:lstStyle/>
          <a:p>
            <a:r>
              <a:rPr lang="en-US">
                <a:solidFill>
                  <a:schemeClr val="bg1"/>
                </a:solidFill>
              </a:rPr>
              <a:t>Ask for Structured Output</a:t>
            </a:r>
          </a:p>
        </p:txBody>
      </p:sp>
      <p:graphicFrame>
        <p:nvGraphicFramePr>
          <p:cNvPr id="5" name="Content Placeholder 2">
            <a:extLst>
              <a:ext uri="{FF2B5EF4-FFF2-40B4-BE49-F238E27FC236}">
                <a16:creationId xmlns:a16="http://schemas.microsoft.com/office/drawing/2014/main" id="{DE162976-9803-E5EE-AD7A-C7EEBB1FAD8B}"/>
              </a:ext>
            </a:extLst>
          </p:cNvPr>
          <p:cNvGraphicFramePr>
            <a:graphicFrameLocks noGrp="1"/>
          </p:cNvGraphicFramePr>
          <p:nvPr>
            <p:ph idx="1"/>
            <p:extLst>
              <p:ext uri="{D42A27DB-BD31-4B8C-83A1-F6EECF244321}">
                <p14:modId xmlns:p14="http://schemas.microsoft.com/office/powerpoint/2010/main" val="3380996520"/>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4080071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D40C4018-BD34-0FFB-6500-61837974B6FB}"/>
              </a:ext>
            </a:extLst>
          </p:cNvPr>
          <p:cNvSpPr>
            <a:spLocks noGrp="1"/>
          </p:cNvSpPr>
          <p:nvPr>
            <p:ph type="title"/>
          </p:nvPr>
        </p:nvSpPr>
        <p:spPr>
          <a:xfrm>
            <a:off x="685800" y="1066163"/>
            <a:ext cx="3306744" cy="5148371"/>
          </a:xfrm>
        </p:spPr>
        <p:txBody>
          <a:bodyPr>
            <a:normAutofit/>
          </a:bodyPr>
          <a:lstStyle/>
          <a:p>
            <a:r>
              <a:rPr lang="en-US">
                <a:solidFill>
                  <a:schemeClr val="bg1"/>
                </a:solidFill>
              </a:rPr>
              <a:t>Use Few Shot Prompting</a:t>
            </a:r>
          </a:p>
        </p:txBody>
      </p:sp>
      <p:graphicFrame>
        <p:nvGraphicFramePr>
          <p:cNvPr id="7" name="Content Placeholder 2">
            <a:extLst>
              <a:ext uri="{FF2B5EF4-FFF2-40B4-BE49-F238E27FC236}">
                <a16:creationId xmlns:a16="http://schemas.microsoft.com/office/drawing/2014/main" id="{EC5F3688-BAAF-E38D-3309-7E54EF5D67C7}"/>
              </a:ext>
            </a:extLst>
          </p:cNvPr>
          <p:cNvGraphicFramePr>
            <a:graphicFrameLocks noGrp="1"/>
          </p:cNvGraphicFramePr>
          <p:nvPr>
            <p:ph idx="1"/>
            <p:extLst>
              <p:ext uri="{D42A27DB-BD31-4B8C-83A1-F6EECF244321}">
                <p14:modId xmlns:p14="http://schemas.microsoft.com/office/powerpoint/2010/main" val="2494735614"/>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7018999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20" name="Picture 19">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8DEEAED2-D494-E0F4-E940-2F5A5CE5B925}"/>
              </a:ext>
            </a:extLst>
          </p:cNvPr>
          <p:cNvSpPr>
            <a:spLocks noGrp="1"/>
          </p:cNvSpPr>
          <p:nvPr>
            <p:ph type="title"/>
          </p:nvPr>
        </p:nvSpPr>
        <p:spPr>
          <a:xfrm>
            <a:off x="685800" y="1066163"/>
            <a:ext cx="3306744" cy="5148371"/>
          </a:xfrm>
        </p:spPr>
        <p:txBody>
          <a:bodyPr>
            <a:normAutofit/>
          </a:bodyPr>
          <a:lstStyle/>
          <a:p>
            <a:r>
              <a:rPr lang="en-US">
                <a:solidFill>
                  <a:schemeClr val="bg1"/>
                </a:solidFill>
              </a:rPr>
              <a:t>Set Conditions</a:t>
            </a:r>
          </a:p>
        </p:txBody>
      </p:sp>
      <p:graphicFrame>
        <p:nvGraphicFramePr>
          <p:cNvPr id="21" name="Content Placeholder 2">
            <a:extLst>
              <a:ext uri="{FF2B5EF4-FFF2-40B4-BE49-F238E27FC236}">
                <a16:creationId xmlns:a16="http://schemas.microsoft.com/office/drawing/2014/main" id="{A762F7B4-23E7-EFDC-3222-AC423E0CF9C6}"/>
              </a:ext>
            </a:extLst>
          </p:cNvPr>
          <p:cNvGraphicFramePr>
            <a:graphicFrameLocks noGrp="1"/>
          </p:cNvGraphicFramePr>
          <p:nvPr>
            <p:ph idx="1"/>
            <p:extLst>
              <p:ext uri="{D42A27DB-BD31-4B8C-83A1-F6EECF244321}">
                <p14:modId xmlns:p14="http://schemas.microsoft.com/office/powerpoint/2010/main" val="237024729"/>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0645799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7C2F7-C1D4-1184-5AF1-67FC7885480C}"/>
              </a:ext>
            </a:extLst>
          </p:cNvPr>
          <p:cNvSpPr>
            <a:spLocks noGrp="1"/>
          </p:cNvSpPr>
          <p:nvPr>
            <p:ph type="title"/>
          </p:nvPr>
        </p:nvSpPr>
        <p:spPr>
          <a:xfrm>
            <a:off x="619759" y="764373"/>
            <a:ext cx="6257291" cy="1293028"/>
          </a:xfrm>
        </p:spPr>
        <p:txBody>
          <a:bodyPr>
            <a:normAutofit/>
          </a:bodyPr>
          <a:lstStyle/>
          <a:p>
            <a:r>
              <a:rPr lang="en-US" dirty="0"/>
              <a:t>Give the Model Time</a:t>
            </a:r>
          </a:p>
        </p:txBody>
      </p:sp>
      <p:sp>
        <p:nvSpPr>
          <p:cNvPr id="3" name="Content Placeholder 2">
            <a:extLst>
              <a:ext uri="{FF2B5EF4-FFF2-40B4-BE49-F238E27FC236}">
                <a16:creationId xmlns:a16="http://schemas.microsoft.com/office/drawing/2014/main" id="{3E255109-EB7B-57A1-6E71-8C71964B4540}"/>
              </a:ext>
            </a:extLst>
          </p:cNvPr>
          <p:cNvSpPr>
            <a:spLocks noGrp="1"/>
          </p:cNvSpPr>
          <p:nvPr>
            <p:ph idx="1"/>
          </p:nvPr>
        </p:nvSpPr>
        <p:spPr>
          <a:xfrm>
            <a:off x="619760" y="2194560"/>
            <a:ext cx="6257290" cy="4024125"/>
          </a:xfrm>
        </p:spPr>
        <p:txBody>
          <a:bodyPr>
            <a:normAutofit/>
          </a:bodyPr>
          <a:lstStyle/>
          <a:p>
            <a:r>
              <a:rPr lang="en-US" dirty="0"/>
              <a:t>Complex queries benefit from thorough model processing.</a:t>
            </a:r>
          </a:p>
          <a:p>
            <a:r>
              <a:rPr lang="en-US" dirty="0"/>
              <a:t>Detailing steps and defining output format aids clarity.</a:t>
            </a:r>
          </a:p>
          <a:p>
            <a:r>
              <a:rPr lang="en-US" dirty="0"/>
              <a:t>Break tasks into smaller, logical sequences.</a:t>
            </a:r>
          </a:p>
          <a:p>
            <a:r>
              <a:rPr lang="en-US" dirty="0"/>
              <a:t>Step-by-step approach mirrors human problem-solving.</a:t>
            </a:r>
          </a:p>
          <a:p>
            <a:r>
              <a:rPr lang="en-US" dirty="0"/>
              <a:t>Instruct the model to deliberate before concluding.</a:t>
            </a:r>
          </a:p>
        </p:txBody>
      </p:sp>
      <p:sp useBgFill="1">
        <p:nvSpPr>
          <p:cNvPr id="9"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41645D2A-7CCB-46F8-E66A-4B1BDCD5C270}"/>
              </a:ext>
            </a:extLst>
          </p:cNvPr>
          <p:cNvPicPr>
            <a:picLocks noChangeAspect="1"/>
          </p:cNvPicPr>
          <p:nvPr/>
        </p:nvPicPr>
        <p:blipFill rotWithShape="1">
          <a:blip r:embed="rId3"/>
          <a:srcRect l="31639" r="30036"/>
          <a:stretch/>
        </p:blipFill>
        <p:spPr>
          <a:xfrm>
            <a:off x="7519416" y="10"/>
            <a:ext cx="4672584" cy="6857989"/>
          </a:xfrm>
          <a:prstGeom prst="rect">
            <a:avLst/>
          </a:prstGeom>
        </p:spPr>
      </p:pic>
    </p:spTree>
    <p:extLst>
      <p:ext uri="{BB962C8B-B14F-4D97-AF65-F5344CB8AC3E}">
        <p14:creationId xmlns:p14="http://schemas.microsoft.com/office/powerpoint/2010/main" val="3436131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9245-0A04-0D2D-2A02-615CB073F193}"/>
              </a:ext>
            </a:extLst>
          </p:cNvPr>
          <p:cNvSpPr>
            <a:spLocks noGrp="1"/>
          </p:cNvSpPr>
          <p:nvPr>
            <p:ph type="title"/>
          </p:nvPr>
        </p:nvSpPr>
        <p:spPr>
          <a:xfrm>
            <a:off x="685799" y="764373"/>
            <a:ext cx="3977639" cy="1600200"/>
          </a:xfrm>
        </p:spPr>
        <p:txBody>
          <a:bodyPr anchor="b">
            <a:normAutofit/>
          </a:bodyPr>
          <a:lstStyle/>
          <a:p>
            <a:pPr algn="l"/>
            <a:r>
              <a:rPr lang="en-US" sz="3200"/>
              <a:t>Iterative Refinement</a:t>
            </a:r>
          </a:p>
        </p:txBody>
      </p:sp>
      <p:sp>
        <p:nvSpPr>
          <p:cNvPr id="3" name="Content Placeholder 2">
            <a:extLst>
              <a:ext uri="{FF2B5EF4-FFF2-40B4-BE49-F238E27FC236}">
                <a16:creationId xmlns:a16="http://schemas.microsoft.com/office/drawing/2014/main" id="{59813D49-DDF7-5251-EEDF-5DB07D126397}"/>
              </a:ext>
            </a:extLst>
          </p:cNvPr>
          <p:cNvSpPr>
            <a:spLocks noGrp="1"/>
          </p:cNvSpPr>
          <p:nvPr>
            <p:ph idx="1"/>
          </p:nvPr>
        </p:nvSpPr>
        <p:spPr>
          <a:xfrm>
            <a:off x="685800" y="2364573"/>
            <a:ext cx="3977639" cy="3854112"/>
          </a:xfrm>
        </p:spPr>
        <p:txBody>
          <a:bodyPr>
            <a:normAutofit/>
          </a:bodyPr>
          <a:lstStyle/>
          <a:p>
            <a:r>
              <a:rPr lang="en-US" sz="1600"/>
              <a:t>Initial prompts may require adjustments.</a:t>
            </a:r>
          </a:p>
          <a:p>
            <a:r>
              <a:rPr lang="en-US" sz="1600"/>
              <a:t>Continuous refinement enhances accuracy.</a:t>
            </a:r>
          </a:p>
          <a:p>
            <a:r>
              <a:rPr lang="en-US" sz="1600"/>
              <a:t>Analyze outputs to identify and bridge gaps.</a:t>
            </a:r>
          </a:p>
          <a:p>
            <a:r>
              <a:rPr lang="en-US" sz="1600"/>
              <a:t>Process acts as a feedback loop for improved results.</a:t>
            </a:r>
          </a:p>
          <a:p>
            <a:r>
              <a:rPr lang="en-US" sz="1600"/>
              <a:t>Iterative learning guides future model development and NLP strategies.</a:t>
            </a:r>
          </a:p>
        </p:txBody>
      </p:sp>
      <p:sp useBgFill="1">
        <p:nvSpPr>
          <p:cNvPr id="9" name="Rectangle 8">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32C15EF4-715E-FF36-2E88-1B4B07A1A4DC}"/>
              </a:ext>
            </a:extLst>
          </p:cNvPr>
          <p:cNvPicPr>
            <a:picLocks noChangeAspect="1"/>
          </p:cNvPicPr>
          <p:nvPr/>
        </p:nvPicPr>
        <p:blipFill rotWithShape="1">
          <a:blip r:embed="rId3"/>
          <a:srcRect l="17047" r="5617" b="-1"/>
          <a:stretch/>
        </p:blipFill>
        <p:spPr>
          <a:xfrm>
            <a:off x="5304147" y="10"/>
            <a:ext cx="6887853" cy="6857990"/>
          </a:xfrm>
          <a:prstGeom prst="rect">
            <a:avLst/>
          </a:prstGeom>
        </p:spPr>
      </p:pic>
    </p:spTree>
    <p:extLst>
      <p:ext uri="{BB962C8B-B14F-4D97-AF65-F5344CB8AC3E}">
        <p14:creationId xmlns:p14="http://schemas.microsoft.com/office/powerpoint/2010/main" val="3640525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52DAD7-FF8A-879E-78FC-968C0D484F0D}"/>
              </a:ext>
            </a:extLst>
          </p:cNvPr>
          <p:cNvSpPr>
            <a:spLocks noGrp="1"/>
          </p:cNvSpPr>
          <p:nvPr>
            <p:ph type="title"/>
          </p:nvPr>
        </p:nvSpPr>
        <p:spPr>
          <a:xfrm>
            <a:off x="4090507" y="764372"/>
            <a:ext cx="7434070" cy="1432289"/>
          </a:xfrm>
        </p:spPr>
        <p:txBody>
          <a:bodyPr>
            <a:normAutofit/>
          </a:bodyPr>
          <a:lstStyle/>
          <a:p>
            <a:r>
              <a:rPr lang="en-US" dirty="0"/>
              <a:t>Today’s agenda</a:t>
            </a:r>
          </a:p>
        </p:txBody>
      </p:sp>
      <p:sp>
        <p:nvSpPr>
          <p:cNvPr id="19" name="Rectangle 18">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1" name="Picture 20">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E67A5AE5-7E20-0FFB-4C1D-71A5BF3F5A6C}"/>
              </a:ext>
            </a:extLst>
          </p:cNvPr>
          <p:cNvSpPr>
            <a:spLocks noGrp="1"/>
          </p:cNvSpPr>
          <p:nvPr>
            <p:ph idx="1"/>
          </p:nvPr>
        </p:nvSpPr>
        <p:spPr>
          <a:xfrm>
            <a:off x="4090507" y="2196661"/>
            <a:ext cx="7454077" cy="3589785"/>
          </a:xfrm>
        </p:spPr>
        <p:txBody>
          <a:bodyPr>
            <a:normAutofit/>
          </a:bodyPr>
          <a:lstStyle/>
          <a:p>
            <a:r>
              <a:rPr lang="en-US" sz="2000" dirty="0"/>
              <a:t>Overview of core components in </a:t>
            </a:r>
            <a:r>
              <a:rPr lang="en-US" sz="2000" dirty="0" err="1"/>
              <a:t>LangChain</a:t>
            </a:r>
            <a:r>
              <a:rPr lang="en-US" sz="2000" dirty="0"/>
              <a:t> (in code)</a:t>
            </a:r>
          </a:p>
          <a:p>
            <a:pPr lvl="1"/>
            <a:r>
              <a:rPr lang="en-US" sz="1800" dirty="0"/>
              <a:t>Model I/O</a:t>
            </a:r>
          </a:p>
          <a:p>
            <a:pPr lvl="1"/>
            <a:r>
              <a:rPr lang="en-US" sz="1800" dirty="0"/>
              <a:t>Retrieval</a:t>
            </a:r>
          </a:p>
          <a:p>
            <a:pPr lvl="1"/>
            <a:r>
              <a:rPr lang="en-US" sz="1800" dirty="0"/>
              <a:t>Chains</a:t>
            </a:r>
          </a:p>
          <a:p>
            <a:pPr lvl="1"/>
            <a:r>
              <a:rPr lang="en-US" sz="1800" dirty="0"/>
              <a:t>Agents</a:t>
            </a:r>
          </a:p>
          <a:p>
            <a:pPr lvl="1"/>
            <a:r>
              <a:rPr lang="en-US" sz="1800" dirty="0"/>
              <a:t>Memory</a:t>
            </a:r>
          </a:p>
          <a:p>
            <a:r>
              <a:rPr lang="en-US" sz="2000" dirty="0"/>
              <a:t>Basics of Prompting</a:t>
            </a:r>
          </a:p>
          <a:p>
            <a:pPr lvl="1"/>
            <a:r>
              <a:rPr lang="en-US" sz="1800" dirty="0"/>
              <a:t>Base LLMs vs Instruction Tuned LLMs</a:t>
            </a:r>
          </a:p>
          <a:p>
            <a:pPr lvl="1"/>
            <a:r>
              <a:rPr lang="en-US" sz="1800" dirty="0"/>
              <a:t>Prompt Basics</a:t>
            </a:r>
          </a:p>
          <a:p>
            <a:pPr lvl="1"/>
            <a:r>
              <a:rPr lang="en-US" sz="1800" dirty="0"/>
              <a:t>Principles and tactics for prompting</a:t>
            </a:r>
          </a:p>
          <a:p>
            <a:pPr lvl="1"/>
            <a:r>
              <a:rPr lang="en-US" sz="1800" dirty="0" err="1"/>
              <a:t>PromptTemplates</a:t>
            </a:r>
            <a:r>
              <a:rPr lang="en-US" sz="1800" dirty="0"/>
              <a:t> in </a:t>
            </a:r>
            <a:r>
              <a:rPr lang="en-US" sz="1800" dirty="0" err="1"/>
              <a:t>LangChain</a:t>
            </a:r>
            <a:endParaRPr lang="en-US" sz="1800" dirty="0"/>
          </a:p>
        </p:txBody>
      </p:sp>
    </p:spTree>
    <p:extLst>
      <p:ext uri="{BB962C8B-B14F-4D97-AF65-F5344CB8AC3E}">
        <p14:creationId xmlns:p14="http://schemas.microsoft.com/office/powerpoint/2010/main" val="89428613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720A4F8C-DDDE-F23D-B66A-C6EBAFC32968}"/>
              </a:ext>
            </a:extLst>
          </p:cNvPr>
          <p:cNvSpPr>
            <a:spLocks noGrp="1"/>
          </p:cNvSpPr>
          <p:nvPr>
            <p:ph type="title"/>
          </p:nvPr>
        </p:nvSpPr>
        <p:spPr>
          <a:xfrm>
            <a:off x="685800" y="1066163"/>
            <a:ext cx="3306744" cy="5148371"/>
          </a:xfrm>
        </p:spPr>
        <p:txBody>
          <a:bodyPr>
            <a:normAutofit/>
          </a:bodyPr>
          <a:lstStyle/>
          <a:p>
            <a:r>
              <a:rPr lang="en-US" sz="3100">
                <a:solidFill>
                  <a:schemeClr val="bg1"/>
                </a:solidFill>
              </a:rPr>
              <a:t>Avoid Overloading</a:t>
            </a:r>
          </a:p>
        </p:txBody>
      </p:sp>
      <p:graphicFrame>
        <p:nvGraphicFramePr>
          <p:cNvPr id="5" name="Content Placeholder 2">
            <a:extLst>
              <a:ext uri="{FF2B5EF4-FFF2-40B4-BE49-F238E27FC236}">
                <a16:creationId xmlns:a16="http://schemas.microsoft.com/office/drawing/2014/main" id="{4D1BEAD8-4981-07F6-5248-86761CA0D805}"/>
              </a:ext>
            </a:extLst>
          </p:cNvPr>
          <p:cNvGraphicFramePr>
            <a:graphicFrameLocks noGrp="1"/>
          </p:cNvGraphicFramePr>
          <p:nvPr>
            <p:ph idx="1"/>
            <p:extLst>
              <p:ext uri="{D42A27DB-BD31-4B8C-83A1-F6EECF244321}">
                <p14:modId xmlns:p14="http://schemas.microsoft.com/office/powerpoint/2010/main" val="3779467340"/>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5812644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71B5B-C37D-74BA-4D4D-15209B7CD8FA}"/>
              </a:ext>
            </a:extLst>
          </p:cNvPr>
          <p:cNvSpPr>
            <a:spLocks noGrp="1"/>
          </p:cNvSpPr>
          <p:nvPr>
            <p:ph type="title"/>
          </p:nvPr>
        </p:nvSpPr>
        <p:spPr>
          <a:xfrm>
            <a:off x="2895600" y="764373"/>
            <a:ext cx="8610600" cy="1293028"/>
          </a:xfrm>
        </p:spPr>
        <p:txBody>
          <a:bodyPr>
            <a:normAutofit/>
          </a:bodyPr>
          <a:lstStyle/>
          <a:p>
            <a:r>
              <a:rPr lang="en-US" dirty="0"/>
              <a:t>Active Engagement</a:t>
            </a:r>
          </a:p>
        </p:txBody>
      </p:sp>
      <p:graphicFrame>
        <p:nvGraphicFramePr>
          <p:cNvPr id="5" name="Content Placeholder 2">
            <a:extLst>
              <a:ext uri="{FF2B5EF4-FFF2-40B4-BE49-F238E27FC236}">
                <a16:creationId xmlns:a16="http://schemas.microsoft.com/office/drawing/2014/main" id="{D6694A44-AB43-49AD-2202-36DB7A5CE8EF}"/>
              </a:ext>
            </a:extLst>
          </p:cNvPr>
          <p:cNvGraphicFramePr>
            <a:graphicFrameLocks noGrp="1"/>
          </p:cNvGraphicFramePr>
          <p:nvPr>
            <p:ph idx="1"/>
            <p:extLst>
              <p:ext uri="{D42A27DB-BD31-4B8C-83A1-F6EECF244321}">
                <p14:modId xmlns:p14="http://schemas.microsoft.com/office/powerpoint/2010/main" val="2390045365"/>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0884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B4F99-62E5-DFEC-0B43-2889F6653D13}"/>
              </a:ext>
            </a:extLst>
          </p:cNvPr>
          <p:cNvSpPr>
            <a:spLocks noGrp="1"/>
          </p:cNvSpPr>
          <p:nvPr>
            <p:ph type="title"/>
          </p:nvPr>
        </p:nvSpPr>
        <p:spPr>
          <a:xfrm>
            <a:off x="4090507" y="764372"/>
            <a:ext cx="7434070" cy="1432289"/>
          </a:xfrm>
        </p:spPr>
        <p:txBody>
          <a:bodyPr>
            <a:normAutofit/>
          </a:bodyPr>
          <a:lstStyle/>
          <a:p>
            <a:r>
              <a:rPr lang="en-US" dirty="0"/>
              <a:t>Feedback Loop</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EC875603-945E-6E11-127B-4BC6564DE90E}"/>
              </a:ext>
            </a:extLst>
          </p:cNvPr>
          <p:cNvSpPr>
            <a:spLocks noGrp="1"/>
          </p:cNvSpPr>
          <p:nvPr>
            <p:ph idx="1"/>
          </p:nvPr>
        </p:nvSpPr>
        <p:spPr>
          <a:xfrm>
            <a:off x="4090507" y="2628900"/>
            <a:ext cx="7454077" cy="3589785"/>
          </a:xfrm>
        </p:spPr>
        <p:txBody>
          <a:bodyPr>
            <a:normAutofit/>
          </a:bodyPr>
          <a:lstStyle/>
          <a:p>
            <a:r>
              <a:rPr lang="en-US" sz="2000"/>
              <a:t>Constructive criticism refines the model's accuracy.</a:t>
            </a:r>
          </a:p>
          <a:p>
            <a:r>
              <a:rPr lang="en-US" sz="2000"/>
              <a:t>Highlight both the hits and misses in the model's responses.</a:t>
            </a:r>
          </a:p>
          <a:p>
            <a:r>
              <a:rPr lang="en-US" sz="2000"/>
              <a:t>Crafting prompts is like learning a new language.</a:t>
            </a:r>
          </a:p>
          <a:p>
            <a:r>
              <a:rPr lang="en-US" sz="2000"/>
              <a:t>Requires practice, understanding, and alignment with needs.</a:t>
            </a:r>
          </a:p>
          <a:p>
            <a:r>
              <a:rPr lang="en-US" sz="2000"/>
              <a:t>Proper feedback yields more tailored and accurate model outputs.</a:t>
            </a:r>
          </a:p>
        </p:txBody>
      </p:sp>
    </p:spTree>
    <p:extLst>
      <p:ext uri="{BB962C8B-B14F-4D97-AF65-F5344CB8AC3E}">
        <p14:creationId xmlns:p14="http://schemas.microsoft.com/office/powerpoint/2010/main" val="365480138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0DCE2D8-F3CB-877F-5DA3-BFA305FA7D99}"/>
              </a:ext>
            </a:extLst>
          </p:cNvPr>
          <p:cNvSpPr>
            <a:spLocks noGrp="1"/>
          </p:cNvSpPr>
          <p:nvPr>
            <p:ph type="title"/>
          </p:nvPr>
        </p:nvSpPr>
        <p:spPr>
          <a:xfrm>
            <a:off x="685800" y="1066163"/>
            <a:ext cx="3306744" cy="5148371"/>
          </a:xfrm>
        </p:spPr>
        <p:txBody>
          <a:bodyPr>
            <a:normAutofit/>
          </a:bodyPr>
          <a:lstStyle/>
          <a:p>
            <a:r>
              <a:rPr lang="en-US">
                <a:solidFill>
                  <a:schemeClr val="bg1"/>
                </a:solidFill>
              </a:rPr>
              <a:t>Prompting Best Practices Recap</a:t>
            </a:r>
          </a:p>
        </p:txBody>
      </p:sp>
      <p:graphicFrame>
        <p:nvGraphicFramePr>
          <p:cNvPr id="5" name="Content Placeholder 2">
            <a:extLst>
              <a:ext uri="{FF2B5EF4-FFF2-40B4-BE49-F238E27FC236}">
                <a16:creationId xmlns:a16="http://schemas.microsoft.com/office/drawing/2014/main" id="{AAE566CD-8350-72F5-42C6-B67596FB6FEE}"/>
              </a:ext>
            </a:extLst>
          </p:cNvPr>
          <p:cNvGraphicFramePr>
            <a:graphicFrameLocks noGrp="1"/>
          </p:cNvGraphicFramePr>
          <p:nvPr>
            <p:ph idx="1"/>
            <p:extLst>
              <p:ext uri="{D42A27DB-BD31-4B8C-83A1-F6EECF244321}">
                <p14:modId xmlns:p14="http://schemas.microsoft.com/office/powerpoint/2010/main" val="1642983429"/>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432811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0C1D-0FF7-53F7-FE9D-921E446D157B}"/>
              </a:ext>
            </a:extLst>
          </p:cNvPr>
          <p:cNvSpPr>
            <a:spLocks noGrp="1"/>
          </p:cNvSpPr>
          <p:nvPr>
            <p:ph type="title"/>
          </p:nvPr>
        </p:nvSpPr>
        <p:spPr/>
        <p:txBody>
          <a:bodyPr/>
          <a:lstStyle/>
          <a:p>
            <a:r>
              <a:rPr lang="en-US" dirty="0"/>
              <a:t>Leave some feedback</a:t>
            </a:r>
          </a:p>
        </p:txBody>
      </p:sp>
      <p:sp>
        <p:nvSpPr>
          <p:cNvPr id="3" name="Content Placeholder 2">
            <a:extLst>
              <a:ext uri="{FF2B5EF4-FFF2-40B4-BE49-F238E27FC236}">
                <a16:creationId xmlns:a16="http://schemas.microsoft.com/office/drawing/2014/main" id="{093772B4-0F4F-1738-B1D3-ED002F85AEE4}"/>
              </a:ext>
            </a:extLst>
          </p:cNvPr>
          <p:cNvSpPr>
            <a:spLocks noGrp="1"/>
          </p:cNvSpPr>
          <p:nvPr>
            <p:ph idx="1"/>
          </p:nvPr>
        </p:nvSpPr>
        <p:spPr/>
        <p:txBody>
          <a:bodyPr>
            <a:normAutofit/>
          </a:bodyPr>
          <a:lstStyle/>
          <a:p>
            <a:pPr marL="0" indent="0">
              <a:buNone/>
            </a:pPr>
            <a:r>
              <a:rPr lang="en-US" sz="4400" dirty="0"/>
              <a:t>https://</a:t>
            </a:r>
            <a:r>
              <a:rPr lang="en-US" sz="4400" dirty="0" err="1"/>
              <a:t>bit.ly</a:t>
            </a:r>
            <a:r>
              <a:rPr lang="en-US" sz="4400" dirty="0"/>
              <a:t>/LC-ZC-FB</a:t>
            </a:r>
          </a:p>
        </p:txBody>
      </p:sp>
      <p:pic>
        <p:nvPicPr>
          <p:cNvPr id="4" name="Picture 3">
            <a:extLst>
              <a:ext uri="{FF2B5EF4-FFF2-40B4-BE49-F238E27FC236}">
                <a16:creationId xmlns:a16="http://schemas.microsoft.com/office/drawing/2014/main" id="{9B9B009E-A564-E315-E4EF-0D50C2E373A2}"/>
              </a:ext>
            </a:extLst>
          </p:cNvPr>
          <p:cNvPicPr>
            <a:picLocks noChangeAspect="1"/>
          </p:cNvPicPr>
          <p:nvPr/>
        </p:nvPicPr>
        <p:blipFill>
          <a:blip r:embed="rId3"/>
          <a:stretch>
            <a:fillRect/>
          </a:stretch>
        </p:blipFill>
        <p:spPr>
          <a:xfrm>
            <a:off x="7200900" y="2194559"/>
            <a:ext cx="4024126" cy="4024126"/>
          </a:xfrm>
          <a:prstGeom prst="rect">
            <a:avLst/>
          </a:prstGeom>
        </p:spPr>
      </p:pic>
    </p:spTree>
    <p:extLst>
      <p:ext uri="{BB962C8B-B14F-4D97-AF65-F5344CB8AC3E}">
        <p14:creationId xmlns:p14="http://schemas.microsoft.com/office/powerpoint/2010/main" val="266146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1" name="Picture 20">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3" name="Rectangle 22">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working on computer">
            <a:extLst>
              <a:ext uri="{FF2B5EF4-FFF2-40B4-BE49-F238E27FC236}">
                <a16:creationId xmlns:a16="http://schemas.microsoft.com/office/drawing/2014/main" id="{EAB4C049-20CC-A2C4-1274-61E71282045E}"/>
              </a:ext>
            </a:extLst>
          </p:cNvPr>
          <p:cNvPicPr>
            <a:picLocks noChangeAspect="1"/>
          </p:cNvPicPr>
          <p:nvPr/>
        </p:nvPicPr>
        <p:blipFill rotWithShape="1">
          <a:blip r:embed="rId5">
            <a:alphaModFix amt="40000"/>
          </a:blip>
          <a:srcRect t="14815" b="916"/>
          <a:stretch/>
        </p:blipFill>
        <p:spPr>
          <a:xfrm>
            <a:off x="20" y="10"/>
            <a:ext cx="12191980" cy="6857990"/>
          </a:xfrm>
          <a:prstGeom prst="rect">
            <a:avLst/>
          </a:prstGeom>
        </p:spPr>
      </p:pic>
      <p:sp>
        <p:nvSpPr>
          <p:cNvPr id="2" name="Title 1">
            <a:extLst>
              <a:ext uri="{FF2B5EF4-FFF2-40B4-BE49-F238E27FC236}">
                <a16:creationId xmlns:a16="http://schemas.microsoft.com/office/drawing/2014/main" id="{A4BA05FC-002B-7117-5CE8-5FC1503E23D2}"/>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dirty="0"/>
              <a:t>🧑🏽‍💻Let’s Code</a:t>
            </a:r>
          </a:p>
        </p:txBody>
      </p:sp>
    </p:spTree>
    <p:extLst>
      <p:ext uri="{BB962C8B-B14F-4D97-AF65-F5344CB8AC3E}">
        <p14:creationId xmlns:p14="http://schemas.microsoft.com/office/powerpoint/2010/main" val="40210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1" name="Rectangle 10">
            <a:extLst>
              <a:ext uri="{FF2B5EF4-FFF2-40B4-BE49-F238E27FC236}">
                <a16:creationId xmlns:a16="http://schemas.microsoft.com/office/drawing/2014/main" id="{5369A695-798F-4885-AFD8-79E77718C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4982"/>
            <a:ext cx="12192000" cy="22630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2E071F9-F15E-48F8-9B0B-FF5D86811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4034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EE9DB-F81D-2796-BA09-1E1F2C2A0D85}"/>
              </a:ext>
            </a:extLst>
          </p:cNvPr>
          <p:cNvSpPr>
            <a:spLocks noGrp="1"/>
          </p:cNvSpPr>
          <p:nvPr>
            <p:ph type="title"/>
          </p:nvPr>
        </p:nvSpPr>
        <p:spPr>
          <a:xfrm>
            <a:off x="643467" y="643468"/>
            <a:ext cx="10905066" cy="3618898"/>
          </a:xfrm>
        </p:spPr>
        <p:txBody>
          <a:bodyPr vert="horz" lIns="91440" tIns="45720" rIns="91440" bIns="45720" rtlCol="0" anchor="b">
            <a:normAutofit/>
          </a:bodyPr>
          <a:lstStyle/>
          <a:p>
            <a:pPr algn="ctr"/>
            <a:r>
              <a:rPr lang="en-US" sz="7200"/>
              <a:t>Base LLMs vs Instruction Tuned LLMs</a:t>
            </a:r>
          </a:p>
        </p:txBody>
      </p:sp>
    </p:spTree>
    <p:extLst>
      <p:ext uri="{BB962C8B-B14F-4D97-AF65-F5344CB8AC3E}">
        <p14:creationId xmlns:p14="http://schemas.microsoft.com/office/powerpoint/2010/main" val="896503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2162F0F-A9B7-409A-AD12-ADD441861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697" r="55278"/>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F1CA3C81-0947-CD87-0C14-A2216080A856}"/>
              </a:ext>
            </a:extLst>
          </p:cNvPr>
          <p:cNvSpPr>
            <a:spLocks noGrp="1"/>
          </p:cNvSpPr>
          <p:nvPr>
            <p:ph type="title"/>
          </p:nvPr>
        </p:nvSpPr>
        <p:spPr>
          <a:xfrm>
            <a:off x="643466" y="804334"/>
            <a:ext cx="3471333" cy="5249333"/>
          </a:xfrm>
        </p:spPr>
        <p:txBody>
          <a:bodyPr>
            <a:normAutofit/>
          </a:bodyPr>
          <a:lstStyle/>
          <a:p>
            <a:r>
              <a:rPr lang="en-US">
                <a:solidFill>
                  <a:srgbClr val="FFFFFF"/>
                </a:solidFill>
              </a:rPr>
              <a:t>Base LLM</a:t>
            </a:r>
          </a:p>
        </p:txBody>
      </p:sp>
      <p:sp>
        <p:nvSpPr>
          <p:cNvPr id="3" name="Content Placeholder 2">
            <a:extLst>
              <a:ext uri="{FF2B5EF4-FFF2-40B4-BE49-F238E27FC236}">
                <a16:creationId xmlns:a16="http://schemas.microsoft.com/office/drawing/2014/main" id="{34800F6B-D0AD-A041-8F6B-D6550A31860D}"/>
              </a:ext>
            </a:extLst>
          </p:cNvPr>
          <p:cNvSpPr>
            <a:spLocks noGrp="1"/>
          </p:cNvSpPr>
          <p:nvPr>
            <p:ph idx="1"/>
          </p:nvPr>
        </p:nvSpPr>
        <p:spPr>
          <a:xfrm>
            <a:off x="5234722" y="804334"/>
            <a:ext cx="6271477" cy="5249333"/>
          </a:xfrm>
        </p:spPr>
        <p:txBody>
          <a:bodyPr anchor="ctr">
            <a:normAutofit/>
          </a:bodyPr>
          <a:lstStyle/>
          <a:p>
            <a:r>
              <a:rPr lang="en-US">
                <a:solidFill>
                  <a:schemeClr val="tx2"/>
                </a:solidFill>
              </a:rPr>
              <a:t>Machines learn from numerous books, sites, and articles.</a:t>
            </a:r>
          </a:p>
          <a:p>
            <a:r>
              <a:rPr lang="en-US">
                <a:solidFill>
                  <a:schemeClr val="tx2"/>
                </a:solidFill>
              </a:rPr>
              <a:t>They predict next words based on observed patterns.</a:t>
            </a:r>
          </a:p>
          <a:p>
            <a:r>
              <a:rPr lang="en-US">
                <a:solidFill>
                  <a:schemeClr val="tx2"/>
                </a:solidFill>
              </a:rPr>
              <a:t>Example: "The sky is so..." leads to "...vast and filled with stars."</a:t>
            </a:r>
          </a:p>
          <a:p>
            <a:r>
              <a:rPr lang="en-US">
                <a:solidFill>
                  <a:schemeClr val="tx2"/>
                </a:solidFill>
              </a:rPr>
              <a:t>Answers can be broad and encompassing.</a:t>
            </a:r>
          </a:p>
          <a:p>
            <a:r>
              <a:rPr lang="en-US">
                <a:solidFill>
                  <a:schemeClr val="tx2"/>
                </a:solidFill>
              </a:rPr>
              <a:t>Might provide context instead of direct answers.</a:t>
            </a:r>
          </a:p>
        </p:txBody>
      </p:sp>
    </p:spTree>
    <p:extLst>
      <p:ext uri="{BB962C8B-B14F-4D97-AF65-F5344CB8AC3E}">
        <p14:creationId xmlns:p14="http://schemas.microsoft.com/office/powerpoint/2010/main" val="189623322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500A8B-6C0F-39A9-FF62-A7772769A38D}"/>
              </a:ext>
            </a:extLst>
          </p:cNvPr>
          <p:cNvSpPr>
            <a:spLocks noGrp="1"/>
          </p:cNvSpPr>
          <p:nvPr>
            <p:ph idx="1"/>
          </p:nvPr>
        </p:nvSpPr>
        <p:spPr>
          <a:xfrm>
            <a:off x="965201" y="965201"/>
            <a:ext cx="5947496" cy="4923448"/>
          </a:xfrm>
        </p:spPr>
        <p:txBody>
          <a:bodyPr anchor="ctr">
            <a:normAutofit/>
          </a:bodyPr>
          <a:lstStyle/>
          <a:p>
            <a:r>
              <a:rPr lang="en-US" sz="2000" dirty="0"/>
              <a:t>Follows given instructions rather than autocomplete.</a:t>
            </a:r>
          </a:p>
          <a:p>
            <a:r>
              <a:rPr lang="en-US" sz="2000" dirty="0"/>
              <a:t>Precisely answers commands</a:t>
            </a:r>
          </a:p>
          <a:p>
            <a:r>
              <a:rPr lang="en-US" sz="2000" dirty="0"/>
              <a:t>Trained on datasets with sample instructions and expected outcomes.</a:t>
            </a:r>
          </a:p>
          <a:p>
            <a:r>
              <a:rPr lang="en-US" sz="2000" dirty="0"/>
              <a:t>Uses RLHF for continuous improvement from human feedback.</a:t>
            </a:r>
          </a:p>
          <a:p>
            <a:r>
              <a:rPr lang="en-US" sz="2000" dirty="0"/>
              <a:t>Preferred for precise, tailored results by many users.</a:t>
            </a:r>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3D5B8F4F-F5AD-4B49-A2FA-1B957C853561}"/>
              </a:ext>
            </a:extLst>
          </p:cNvPr>
          <p:cNvSpPr>
            <a:spLocks noGrp="1"/>
          </p:cNvSpPr>
          <p:nvPr>
            <p:ph type="title"/>
          </p:nvPr>
        </p:nvSpPr>
        <p:spPr>
          <a:xfrm>
            <a:off x="7877898" y="1327169"/>
            <a:ext cx="3646678" cy="4199513"/>
          </a:xfrm>
        </p:spPr>
        <p:txBody>
          <a:bodyPr>
            <a:normAutofit/>
          </a:bodyPr>
          <a:lstStyle/>
          <a:p>
            <a:pPr algn="l"/>
            <a:r>
              <a:rPr lang="en-US">
                <a:solidFill>
                  <a:srgbClr val="FFFFFF"/>
                </a:solidFill>
              </a:rPr>
              <a:t>Instruction tuned llms</a:t>
            </a:r>
          </a:p>
        </p:txBody>
      </p:sp>
    </p:spTree>
    <p:extLst>
      <p:ext uri="{BB962C8B-B14F-4D97-AF65-F5344CB8AC3E}">
        <p14:creationId xmlns:p14="http://schemas.microsoft.com/office/powerpoint/2010/main" val="1453055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33FE-C31A-A307-C8D1-5DFA35541A2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9B652CA-89CB-A777-24ED-1FD96D4D7157}"/>
              </a:ext>
            </a:extLst>
          </p:cNvPr>
          <p:cNvSpPr>
            <a:spLocks noGrp="1"/>
          </p:cNvSpPr>
          <p:nvPr>
            <p:ph idx="1"/>
          </p:nvPr>
        </p:nvSpPr>
        <p:spPr/>
        <p:txBody>
          <a:bodyPr/>
          <a:lstStyle/>
          <a:p>
            <a:r>
              <a:rPr lang="en-US" dirty="0"/>
              <a:t>Base LLMs: Offer broad responses based on vast data patterns.</a:t>
            </a:r>
          </a:p>
          <a:p>
            <a:r>
              <a:rPr lang="en-US" dirty="0"/>
              <a:t>Instruction-Tuned LLMs: Precision-focused, trained on specific instructions.</a:t>
            </a:r>
          </a:p>
          <a:p>
            <a:r>
              <a:rPr lang="en-US" dirty="0"/>
              <a:t>Instruction-Tuned LLMs are gaining preference for tailored results.</a:t>
            </a:r>
          </a:p>
          <a:p>
            <a:r>
              <a:rPr lang="en-US" dirty="0"/>
              <a:t>The crafting of prompts is crucial to steer desired outcomes.</a:t>
            </a:r>
          </a:p>
          <a:p>
            <a:pPr marL="0" indent="0">
              <a:buNone/>
            </a:pPr>
            <a:endParaRPr lang="en-US" dirty="0"/>
          </a:p>
        </p:txBody>
      </p:sp>
    </p:spTree>
    <p:extLst>
      <p:ext uri="{BB962C8B-B14F-4D97-AF65-F5344CB8AC3E}">
        <p14:creationId xmlns:p14="http://schemas.microsoft.com/office/powerpoint/2010/main" val="388666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090CE103-D570-05AD-853D-789B3DF6F5C0}"/>
              </a:ext>
            </a:extLst>
          </p:cNvPr>
          <p:cNvSpPr>
            <a:spLocks noGrp="1"/>
          </p:cNvSpPr>
          <p:nvPr>
            <p:ph type="title"/>
          </p:nvPr>
        </p:nvSpPr>
        <p:spPr>
          <a:xfrm>
            <a:off x="4687410" y="1803405"/>
            <a:ext cx="6132990" cy="1825096"/>
          </a:xfrm>
        </p:spPr>
        <p:txBody>
          <a:bodyPr vert="horz" lIns="91440" tIns="45720" rIns="91440" bIns="45720" rtlCol="0" anchor="b">
            <a:normAutofit/>
          </a:bodyPr>
          <a:lstStyle/>
          <a:p>
            <a:pPr algn="l"/>
            <a:r>
              <a:rPr lang="en-US" sz="6000" dirty="0"/>
              <a:t>Prompt Basics</a:t>
            </a:r>
          </a:p>
        </p:txBody>
      </p:sp>
      <p:pic>
        <p:nvPicPr>
          <p:cNvPr id="6" name="Graphic 5" descr="Pencil">
            <a:extLst>
              <a:ext uri="{FF2B5EF4-FFF2-40B4-BE49-F238E27FC236}">
                <a16:creationId xmlns:a16="http://schemas.microsoft.com/office/drawing/2014/main" id="{1E60EA05-02C2-1EDC-260C-01FD3F06BE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4752" y="1801368"/>
            <a:ext cx="2660904" cy="2660904"/>
          </a:xfrm>
          <a:prstGeom prst="rect">
            <a:avLst/>
          </a:prstGeom>
        </p:spPr>
      </p:pic>
    </p:spTree>
    <p:extLst>
      <p:ext uri="{BB962C8B-B14F-4D97-AF65-F5344CB8AC3E}">
        <p14:creationId xmlns:p14="http://schemas.microsoft.com/office/powerpoint/2010/main" val="98022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C24F7D4-740C-0455-28C4-7A9867E12EDF}"/>
              </a:ext>
            </a:extLst>
          </p:cNvPr>
          <p:cNvSpPr>
            <a:spLocks noGrp="1"/>
          </p:cNvSpPr>
          <p:nvPr>
            <p:ph type="title"/>
          </p:nvPr>
        </p:nvSpPr>
        <p:spPr>
          <a:xfrm>
            <a:off x="2186153" y="764373"/>
            <a:ext cx="9320048" cy="1293028"/>
          </a:xfrm>
        </p:spPr>
        <p:txBody>
          <a:bodyPr>
            <a:normAutofit/>
          </a:bodyPr>
          <a:lstStyle/>
          <a:p>
            <a:r>
              <a:rPr lang="en-US">
                <a:solidFill>
                  <a:schemeClr val="bg1"/>
                </a:solidFill>
              </a:rPr>
              <a:t>The Power of Prompts in LLMs</a:t>
            </a:r>
          </a:p>
        </p:txBody>
      </p:sp>
      <p:sp>
        <p:nvSpPr>
          <p:cNvPr id="3" name="Content Placeholder 2">
            <a:extLst>
              <a:ext uri="{FF2B5EF4-FFF2-40B4-BE49-F238E27FC236}">
                <a16:creationId xmlns:a16="http://schemas.microsoft.com/office/drawing/2014/main" id="{F79FE683-B8D0-5F3D-D943-B0D22BCF88E7}"/>
              </a:ext>
            </a:extLst>
          </p:cNvPr>
          <p:cNvSpPr>
            <a:spLocks noGrp="1"/>
          </p:cNvSpPr>
          <p:nvPr>
            <p:ph idx="1"/>
          </p:nvPr>
        </p:nvSpPr>
        <p:spPr>
          <a:xfrm>
            <a:off x="685800" y="2743200"/>
            <a:ext cx="10820400" cy="3475485"/>
          </a:xfrm>
        </p:spPr>
        <p:txBody>
          <a:bodyPr>
            <a:normAutofit/>
          </a:bodyPr>
          <a:lstStyle/>
          <a:p>
            <a:r>
              <a:rPr lang="en-US" dirty="0"/>
              <a:t>"In-Context Learning" steers LLMs without changing model weights.</a:t>
            </a:r>
          </a:p>
          <a:p>
            <a:r>
              <a:rPr lang="en-US" dirty="0"/>
              <a:t>Success of prompts varies across models; testing is crucial.</a:t>
            </a:r>
          </a:p>
          <a:p>
            <a:r>
              <a:rPr lang="en-US" dirty="0"/>
              <a:t>Effective LLM usage hinges on smart communication through prompts.</a:t>
            </a:r>
          </a:p>
          <a:p>
            <a:r>
              <a:rPr lang="en-US" dirty="0"/>
              <a:t>Clear, concise prompts lead to better outcomes.</a:t>
            </a:r>
          </a:p>
          <a:p>
            <a:r>
              <a:rPr lang="en-US" dirty="0"/>
              <a:t>Experimentation is key as there's no universal perfect prompt.</a:t>
            </a:r>
          </a:p>
        </p:txBody>
      </p:sp>
    </p:spTree>
    <p:extLst>
      <p:ext uri="{BB962C8B-B14F-4D97-AF65-F5344CB8AC3E}">
        <p14:creationId xmlns:p14="http://schemas.microsoft.com/office/powerpoint/2010/main" val="266321683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310</TotalTime>
  <Words>2536</Words>
  <Application>Microsoft Macintosh PowerPoint</Application>
  <PresentationFormat>Widescreen</PresentationFormat>
  <Paragraphs>277</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Söhne</vt:lpstr>
      <vt:lpstr>ui-sans-serif</vt:lpstr>
      <vt:lpstr>Arial</vt:lpstr>
      <vt:lpstr>Calibri</vt:lpstr>
      <vt:lpstr>Century Gothic</vt:lpstr>
      <vt:lpstr>Lucida Grande</vt:lpstr>
      <vt:lpstr>Vapor Trail</vt:lpstr>
      <vt:lpstr>🦜🔗Langchain zoomcap session 3</vt:lpstr>
      <vt:lpstr>Today’s agenda</vt:lpstr>
      <vt:lpstr>🧑🏽‍💻Let’s Code</vt:lpstr>
      <vt:lpstr>Base LLMs vs Instruction Tuned LLMs</vt:lpstr>
      <vt:lpstr>Base LLM</vt:lpstr>
      <vt:lpstr>Instruction tuned llms</vt:lpstr>
      <vt:lpstr>Summary</vt:lpstr>
      <vt:lpstr>Prompt Basics</vt:lpstr>
      <vt:lpstr>The Power of Prompts in LLMs</vt:lpstr>
      <vt:lpstr>Anatomy of an Effective Prompt</vt:lpstr>
      <vt:lpstr>Crafting Efficient Prompts for LLMs</vt:lpstr>
      <vt:lpstr>Summary</vt:lpstr>
      <vt:lpstr>Principles and Best practices for crafting prompts</vt:lpstr>
      <vt:lpstr>Clarity is Key</vt:lpstr>
      <vt:lpstr>Ask for Structured Output</vt:lpstr>
      <vt:lpstr>Use Few Shot Prompting</vt:lpstr>
      <vt:lpstr>Set Conditions</vt:lpstr>
      <vt:lpstr>Give the Model Time</vt:lpstr>
      <vt:lpstr>Iterative Refinement</vt:lpstr>
      <vt:lpstr>Avoid Overloading</vt:lpstr>
      <vt:lpstr>Active Engagement</vt:lpstr>
      <vt:lpstr>Feedback Loop</vt:lpstr>
      <vt:lpstr>Prompting Best Practices Recap</vt:lpstr>
      <vt:lpstr>Leave some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🦜🔗Langchain zoomcap session 2</dc:title>
  <dc:creator>Harpreet Sahota - The Artists of Data Science</dc:creator>
  <cp:lastModifiedBy>Harpreet Sahota - The Artists of Data Science</cp:lastModifiedBy>
  <cp:revision>110</cp:revision>
  <cp:lastPrinted>2023-09-22T18:41:22Z</cp:lastPrinted>
  <dcterms:created xsi:type="dcterms:W3CDTF">2023-09-22T18:30:24Z</dcterms:created>
  <dcterms:modified xsi:type="dcterms:W3CDTF">2023-09-29T20:21:17Z</dcterms:modified>
</cp:coreProperties>
</file>